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338" r:id="rId14"/>
    <p:sldId id="269" r:id="rId15"/>
    <p:sldId id="270" r:id="rId16"/>
    <p:sldId id="271" r:id="rId17"/>
    <p:sldId id="272" r:id="rId18"/>
    <p:sldId id="335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7" r:id="rId41"/>
    <p:sldId id="300" r:id="rId42"/>
    <p:sldId id="298" r:id="rId43"/>
    <p:sldId id="299" r:id="rId44"/>
    <p:sldId id="301" r:id="rId45"/>
    <p:sldId id="302" r:id="rId46"/>
    <p:sldId id="303" r:id="rId47"/>
    <p:sldId id="304" r:id="rId48"/>
    <p:sldId id="336" r:id="rId49"/>
    <p:sldId id="305" r:id="rId50"/>
    <p:sldId id="310" r:id="rId51"/>
    <p:sldId id="311" r:id="rId52"/>
    <p:sldId id="312" r:id="rId53"/>
    <p:sldId id="337" r:id="rId54"/>
    <p:sldId id="313" r:id="rId55"/>
    <p:sldId id="322" r:id="rId56"/>
    <p:sldId id="316" r:id="rId57"/>
    <p:sldId id="315" r:id="rId58"/>
    <p:sldId id="318" r:id="rId59"/>
    <p:sldId id="320" r:id="rId60"/>
    <p:sldId id="324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2" r:id="rId69"/>
    <p:sldId id="333" r:id="rId70"/>
    <p:sldId id="334" r:id="rId7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CC3300"/>
    <a:srgbClr val="FEECD2"/>
    <a:srgbClr val="FEE9CA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24" autoAdjust="0"/>
    <p:restoredTop sz="96000" autoAdjust="0"/>
  </p:normalViewPr>
  <p:slideViewPr>
    <p:cSldViewPr>
      <p:cViewPr varScale="1">
        <p:scale>
          <a:sx n="76" d="100"/>
          <a:sy n="76" d="100"/>
        </p:scale>
        <p:origin x="-4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6D3EE-6EAF-4F62-AE05-98712619FD91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F146D-B104-48A6-8B7B-400E6D96A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F146D-B104-48A6-8B7B-400E6D96A0E6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47C4-DFF7-4A4A-8A2E-93734B042450}" type="datetime1">
              <a:rPr lang="ru-RU" smtClean="0"/>
              <a:pPr/>
              <a:t>04.01.2010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8E6F-171B-4DFA-829E-E7AEB82FECFF}" type="datetime1">
              <a:rPr lang="ru-RU" smtClean="0"/>
              <a:pPr/>
              <a:t>04.01.2010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792C-460B-45FD-961D-D45B9D9F18C8}" type="datetime1">
              <a:rPr lang="ru-RU" smtClean="0"/>
              <a:pPr/>
              <a:t>04.01.2010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8A15-6D58-4A02-99F3-D2FCB0B6958C}" type="datetime1">
              <a:rPr lang="ru-RU" smtClean="0"/>
              <a:pPr/>
              <a:t>04.01.2010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27AA-086F-431D-8786-20FCC662DFC2}" type="datetime1">
              <a:rPr lang="ru-RU" smtClean="0"/>
              <a:pPr/>
              <a:t>04.01.2010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23B5-252F-4A71-84F9-7C8EB91A5F29}" type="datetime1">
              <a:rPr lang="ru-RU" smtClean="0"/>
              <a:pPr/>
              <a:t>04.01.2010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B16C-DBB0-4AE1-94E0-BBD3A8CD93B8}" type="datetime1">
              <a:rPr lang="ru-RU" smtClean="0"/>
              <a:pPr/>
              <a:t>04.01.2010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5612-5FA3-4CFD-9B0B-DF20B43DEE1E}" type="datetime1">
              <a:rPr lang="ru-RU" smtClean="0"/>
              <a:pPr/>
              <a:t>04.01.2010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3571868" y="6215082"/>
            <a:ext cx="2286016" cy="642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528A4-DE12-4902-BBA6-8761AB62B891}" type="datetime1">
              <a:rPr lang="ru-RU" smtClean="0"/>
              <a:pPr/>
              <a:t>04.01.2010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ABA77387-80D5-4DD7-B4B3-3343ADBDE1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E6E3-DD61-4EB1-821E-20A6C28F7A12}" type="datetime1">
              <a:rPr lang="ru-RU" smtClean="0"/>
              <a:pPr/>
              <a:t>04.01.2010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739D-7C18-486E-A90B-300308EEA6B3}" type="datetime1">
              <a:rPr lang="ru-RU" smtClean="0"/>
              <a:pPr/>
              <a:t>04.01.2010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66772-577E-4957-B5A7-7868B0EEF48C}" type="datetime1">
              <a:rPr lang="ru-RU" smtClean="0"/>
              <a:pPr/>
              <a:t>04.01.2010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7387-80D5-4DD7-B4B3-3343ADBDE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000" t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857232"/>
            <a:ext cx="79000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Бесконечный лес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57950" y="4714884"/>
            <a:ext cx="20224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Рассказ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</p:spTree>
  </p:cSld>
  <p:clrMapOvr>
    <a:masterClrMapping/>
  </p:clrMapOvr>
  <p:transition advTm="122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6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5" name="Рисунок 4" descr="1237466625_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2071678"/>
            <a:ext cx="642942" cy="504587"/>
          </a:xfrm>
          <a:prstGeom prst="rect">
            <a:avLst/>
          </a:prstGeom>
        </p:spPr>
      </p:pic>
      <p:sp>
        <p:nvSpPr>
          <p:cNvPr id="6" name="Letter"/>
          <p:cNvSpPr>
            <a:spLocks noEditPoints="1" noChangeArrowheads="1"/>
          </p:cNvSpPr>
          <p:nvPr/>
        </p:nvSpPr>
        <p:spPr bwMode="auto">
          <a:xfrm>
            <a:off x="-857288" y="5072074"/>
            <a:ext cx="571504" cy="42862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Letter"/>
          <p:cNvSpPr>
            <a:spLocks noEditPoints="1" noChangeArrowheads="1"/>
          </p:cNvSpPr>
          <p:nvPr/>
        </p:nvSpPr>
        <p:spPr bwMode="auto">
          <a:xfrm>
            <a:off x="5929322" y="2571744"/>
            <a:ext cx="571504" cy="42862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Letter"/>
          <p:cNvSpPr>
            <a:spLocks noEditPoints="1" noChangeArrowheads="1"/>
          </p:cNvSpPr>
          <p:nvPr/>
        </p:nvSpPr>
        <p:spPr bwMode="auto">
          <a:xfrm>
            <a:off x="9144000" y="5500702"/>
            <a:ext cx="571504" cy="42862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1237466625_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1214422"/>
            <a:ext cx="642942" cy="50458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14678" y="3429000"/>
            <a:ext cx="2786082" cy="2714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1237466625_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357298"/>
            <a:ext cx="642942" cy="504587"/>
          </a:xfrm>
          <a:prstGeom prst="rect">
            <a:avLst/>
          </a:prstGeom>
        </p:spPr>
      </p:pic>
      <p:sp>
        <p:nvSpPr>
          <p:cNvPr id="12" name="Letter"/>
          <p:cNvSpPr>
            <a:spLocks noEditPoints="1" noChangeArrowheads="1"/>
          </p:cNvSpPr>
          <p:nvPr/>
        </p:nvSpPr>
        <p:spPr bwMode="auto">
          <a:xfrm>
            <a:off x="2214546" y="1428736"/>
            <a:ext cx="571504" cy="42862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43 0.01181 C -0.02465 0.00926 0.00538 -0.00532 0.00833 -0.0074 C 0.01007 -0.00856 0.01215 -0.0081 0.01389 -0.00926 C 0.02257 -0.01481 0.02326 -0.01736 0.03212 -0.02037 C 0.04722 -0.0324 0.03958 -0.02847 0.06927 -0.02407 C 0.07222 -0.02361 0.07448 -0.02152 0.0776 -0.02037 C 0.07917 -0.01967 0.0816 -0.01852 0.0816 -0.01828 C 0.08837 -0.00949 0.09444 0.0044 0.09705 0.01667 C 0.09774 0.02153 0.09601 0.02986 0.09931 0.03148 C 0.10868 0.03565 0.11997 0.03565 0.13021 0.03704 C 0.13403 0.03959 0.13976 0.03912 0.1408 0.04445 C 0.14184 0.04815 0.14288 0.05301 0.14531 0.05556 C 0.15052 0.06065 0.14705 0.06366 0.1533 0.06528 C 0.16059 0.06736 0.14861 0.08542 0.15573 0.0875 C 0.1658 0.09607 0.17778 0.06297 0.18524 0.05973 C 0.19045 0.04514 0.21146 0.0044 0.21146 -0.01921 C 0.21146 -0.03727 0.28056 -0.08495 0.29427 -0.09259 C 0.30104 -0.09652 0.29844 -0.1331 0.31563 -0.12546 C 0.32743 -0.10231 0.22274 -0.03449 0.23698 -0.03287 C 0.24618 -0.0243 0.21233 -0.02963 0.22274 -0.02176 C 0.22378 -0.01689 0.25556 -0.02291 0.25799 -0.01921 C 0.26024 -0.01689 0.30729 -0.07199 0.31007 -0.07129 C 0.31493 -0.07199 0.36215 -0.00509 0.36684 -0.00764 C 0.36806 -0.00856 0.36927 0.05533 0.36823 0.0544 C 0.3651 0.05116 0.31806 0.1213 0.39271 0.13542 C 0.46736 0.14954 0.73003 0.15811 0.81476 0.13936 C 0.81337 0.14491 0.88038 0.03658 0.90139 0.02338 C 0.92257 0.01019 0.90399 0.0919 0.94201 0.06019 C 0.9408 0.05973 1.08958 -0.05671 1.12969 -0.16713 " pathEditMode="relative" rAng="0" ptsTypes="ffffffffffffffffffffffffafaff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" y="-1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C 0.00782 0.00787 0.03282 0.00278 0.03733 0.01342 C 0.03907 0.01736 0.0375 0.14467 0.03872 0.14884 C 0.03976 0.15208 0.07205 0.38935 0.07309 0.39259 C 0.07483 0.39768 0.15487 0.54421 0.1573 0.54884 C 0.15973 0.55324 0.42014 0.54653 0.42014 0.54676 C 0.42223 0.55509 0.60556 0.48032 0.5974 0.48403 C 0.60035 0.4963 0.54184 0.37407 0.53872 0.3868 C 0.54046 0.40764 0.51823 0.11458 0.51875 0.13542 C 0.5191 0.1493 0.58733 -0.04607 0.58733 -0.03218 " pathEditMode="relative" rAng="0" ptsTypes="ffffffffff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" y="25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-0.10578 C 0.02135 -0.10277 -0.01771 -0.14537 -0.00417 -0.14953 C -0.00295 -0.15185 -0.06806 -0.13078 -0.06701 -0.1324 C -0.06545 -0.13333 -0.11771 -0.1287 -0.11701 -0.13055 C -0.11667 -0.13287 -0.16771 -0.12222 -0.16858 -0.12477 C -0.16892 -0.12777 -0.25208 -0.17129 -0.25278 -0.1743 C -0.25365 -0.17639 -0.26007 -0.54907 -0.25833 -0.54953 C -0.25538 -0.55046 -0.31823 -0.41921 -0.31562 -0.41805 C -0.31406 -0.41736 -0.31267 -0.11921 -0.31267 -0.11898 C -0.30174 -0.12129 -0.30469 -0.00625 -0.29722 -0.01458 C -0.29358 -0.01828 -0.25139 0.05973 -0.25139 0.05996 C -0.2408 0.06135 -0.72917 0.07616 -0.7184 0.0713 C -0.71771 0.06968 -0.80017 -0.00787 -0.79861 -0.00856 C -0.79531 -0.01134 -0.79236 -0.05671 -0.78837 -0.0581 C -0.77743 -0.06782 -0.84566 -0.06643 -0.83281 -0.06759 C -0.82014 -0.07407 -0.88351 -0.07083 -0.87014 -0.07152 C -0.85972 -0.07708 -0.92674 -0.08657 -0.91181 -0.08657 C -0.89288 -0.08657 -1.09878 -0.16296 -1.1599 -0.15324 " pathEditMode="relative" rAng="0" ptsTypes="ffffffffffffffffff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-13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C 0.00052 0.01134 0.00069 0.02292 0.00139 0.03426 C 0.00156 0.0375 0.0026 0.04051 0.00278 0.04375 C 0.00399 0.06019 0.02378 0.06134 0.03038 0.07384 C 0.03333 0.08611 0.01284 0.10486 0.01996 0.11435 C 0.02153 0.1206 0.05278 0.42361 0.05451 0.42986 C 0.05208 0.44653 -0.35209 0.46296 -0.35538 0.4794 C -0.35677 0.54745 -0.44618 0.35301 -0.44393 0.42037 C -0.46962 0.43935 -0.44827 0.31713 -0.44254 0.33287 C -0.43785 0.34583 -0.43785 0.09398 -0.42969 0.10417 C -0.42917 0.10602 -0.33681 -0.02338 -0.36389 0.00324 " pathEditMode="relative" rAng="0" ptsTypes="fffffffffff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C -0.00191 0.04352 -0.04166 0.56805 -0.04791 0.61088 C -0.04704 0.65301 -0.48003 0.6669 -0.47777 0.7081 C -0.47864 0.7419 -0.55711 0.56551 -0.56649 0.5956 C -0.5684 0.61319 -0.72239 0.48912 -0.72638 0.50602 C -0.72725 0.5206 -0.86076 0.51157 -0.86076 0.5118 " pathEditMode="relative" rAng="0" ptsTypes="ffffff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37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3.33333E-6 C -0.00243 0.02315 -0.004 0.04468 -0.00886 0.06667 C -0.01059 0.08287 -0.01406 0.09815 -0.0158 0.11436 C -0.01788 0.15417 -0.01597 0.20556 -0.02292 0.24375 C -0.02361 0.27269 -0.01858 0.34236 -0.03438 0.37338 C -0.03698 0.38357 -0.04063 0.39329 -0.04722 0.4 C -0.04966 0.40232 -0.05226 0.40348 -0.05434 0.40579 C -0.06129 0.41343 -0.06545 0.42385 -0.07309 0.43056 C -0.07917 0.4419 -0.08577 0.45162 -0.09462 0.45903 C -0.0974 0.46412 -0.39115 0.54491 -0.39479 0.54908 C -0.39601 0.55047 -0.44913 0.5926 -0.44913 0.59283 " pathEditMode="relative" rAng="0" ptsTypes="fffffffffff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" y="29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C 0.01094 -0.00555 0.03333 0.01111 0.04132 0.01505 C 0.05382 0.0213 0.06806 0.01806 0.08142 0.01898 C 0.09323 0.02199 0.09878 0.02315 0.10712 0.03426 C 0.10764 0.0375 0.10799 0.04051 0.10851 0.04375 C 0.10885 0.0456 0.12066 0.28912 0.12101 0.29097 C 0.12205 0.29746 0.16389 0.53449 0.16389 0.53472 C 0.16597 0.57593 0.30052 0.43125 0.29392 0.47199 C 0.29479 0.52014 0.49097 0.47709 0.49097 0.52523 " pathEditMode="relative" rAng="0" ptsTypes="fffffffff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2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2857496"/>
            <a:ext cx="2214578" cy="2928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234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86380" y="4714884"/>
            <a:ext cx="2214578" cy="928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2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2000" r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По материалам </a:t>
            </a:r>
            <a:r>
              <a:rPr lang="en-US" dirty="0" smtClean="0"/>
              <a:t>http://www.e-teaching.ru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428992" y="1214422"/>
            <a:ext cx="714380" cy="785818"/>
          </a:xfrm>
          <a:prstGeom prst="wedgeRoundRectCallout">
            <a:avLst>
              <a:gd name="adj1" fmla="val 33794"/>
              <a:gd name="adj2" fmla="val -73143"/>
              <a:gd name="adj3" fmla="val 16667"/>
            </a:avLst>
          </a:prstGeom>
          <a:noFill/>
          <a:ln w="508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7358082" y="1428736"/>
            <a:ext cx="428628" cy="285752"/>
          </a:xfrm>
          <a:prstGeom prst="wedgeRoundRectCallout">
            <a:avLst>
              <a:gd name="adj1" fmla="val 98253"/>
              <a:gd name="adj2" fmla="val 51854"/>
              <a:gd name="adj3" fmla="val 16667"/>
            </a:avLst>
          </a:prstGeom>
          <a:noFill/>
          <a:ln w="508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71472" y="1500174"/>
            <a:ext cx="1714512" cy="1000132"/>
          </a:xfrm>
          <a:prstGeom prst="wedgeRoundRectCallout">
            <a:avLst>
              <a:gd name="adj1" fmla="val -4030"/>
              <a:gd name="adj2" fmla="val 92559"/>
              <a:gd name="adj3" fmla="val 16667"/>
            </a:avLst>
          </a:prstGeom>
          <a:noFill/>
          <a:ln w="508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71472" y="4357694"/>
            <a:ext cx="1714512" cy="1285884"/>
          </a:xfrm>
          <a:prstGeom prst="wedgeRoundRectCallout">
            <a:avLst>
              <a:gd name="adj1" fmla="val -6222"/>
              <a:gd name="adj2" fmla="val -68449"/>
              <a:gd name="adj3" fmla="val 16667"/>
            </a:avLst>
          </a:prstGeom>
          <a:noFill/>
          <a:ln w="508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786446" y="500042"/>
            <a:ext cx="2071702" cy="785818"/>
          </a:xfrm>
          <a:prstGeom prst="wedgeRoundRectCallout">
            <a:avLst>
              <a:gd name="adj1" fmla="val 73966"/>
              <a:gd name="adj2" fmla="val -12418"/>
              <a:gd name="adj3" fmla="val 16667"/>
            </a:avLst>
          </a:prstGeom>
          <a:noFill/>
          <a:ln w="508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1643042" y="285728"/>
            <a:ext cx="1714512" cy="642942"/>
          </a:xfrm>
          <a:prstGeom prst="wedgeRoundRectCallout">
            <a:avLst>
              <a:gd name="adj1" fmla="val -36906"/>
              <a:gd name="adj2" fmla="val 80591"/>
              <a:gd name="adj3" fmla="val 16667"/>
            </a:avLst>
          </a:prstGeom>
          <a:noFill/>
          <a:ln w="508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3143240" y="2071678"/>
            <a:ext cx="4929222" cy="2786082"/>
          </a:xfrm>
          <a:prstGeom prst="wedgeRoundRectCallout">
            <a:avLst>
              <a:gd name="adj1" fmla="val -68830"/>
              <a:gd name="adj2" fmla="val 1612"/>
              <a:gd name="adj3" fmla="val 16667"/>
            </a:avLst>
          </a:prstGeom>
          <a:noFill/>
          <a:ln w="508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357158" y="1428736"/>
            <a:ext cx="8572560" cy="4643470"/>
          </a:xfrm>
          <a:prstGeom prst="wedgeRoundRectCallout">
            <a:avLst>
              <a:gd name="adj1" fmla="val -36906"/>
              <a:gd name="adj2" fmla="val 56912"/>
              <a:gd name="adj3" fmla="val 16667"/>
            </a:avLst>
          </a:prstGeom>
          <a:noFill/>
          <a:ln w="508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57290" y="3714752"/>
            <a:ext cx="875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Вор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2857496"/>
            <a:ext cx="17690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Деревня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868" y="500042"/>
            <a:ext cx="15542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Дерево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785794"/>
            <a:ext cx="15302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Облака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60626" y="714356"/>
            <a:ext cx="10833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Горы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86710" y="1643050"/>
            <a:ext cx="9917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273225"/>
            <a:ext cx="34289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Бесконечный лес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285992"/>
            <a:ext cx="3857652" cy="3429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02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4" name="Рисунок 3" descr="12_1.jpg"/>
          <p:cNvPicPr>
            <a:picLocks noChangeAspect="1"/>
          </p:cNvPicPr>
          <p:nvPr/>
        </p:nvPicPr>
        <p:blipFill>
          <a:blip r:embed="rId3"/>
          <a:srcRect r="28571"/>
          <a:stretch>
            <a:fillRect/>
          </a:stretch>
        </p:blipFill>
        <p:spPr>
          <a:xfrm>
            <a:off x="857224" y="2285992"/>
            <a:ext cx="357190" cy="27146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4414" y="5143512"/>
            <a:ext cx="3286148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2285992"/>
            <a:ext cx="3429024" cy="2928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20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357298"/>
            <a:ext cx="2928958" cy="2714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4286256"/>
            <a:ext cx="2786082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5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3286124"/>
            <a:ext cx="2357454" cy="3000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r="3030"/>
          <a:stretch>
            <a:fillRect/>
          </a:stretch>
        </p:blipFill>
        <p:spPr bwMode="auto">
          <a:xfrm>
            <a:off x="4429124" y="142852"/>
            <a:ext cx="47148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484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000" t="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3286124"/>
            <a:ext cx="2357454" cy="3000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advTm="129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3429000"/>
            <a:ext cx="2286016" cy="2500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2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Блок-схема: сохраненные данные 5"/>
          <p:cNvSpPr/>
          <p:nvPr/>
        </p:nvSpPr>
        <p:spPr>
          <a:xfrm rot="20586134">
            <a:off x="963382" y="1194213"/>
            <a:ext cx="3045615" cy="3162245"/>
          </a:xfrm>
          <a:prstGeom prst="flowChartOnlineStorage">
            <a:avLst/>
          </a:prstGeom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Это бесконечный лес. Его также называют  лесной сетью. Деревня Овражистое поле расположена в лесу. Там живёт Коля Полевой.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20425414">
            <a:off x="1494526" y="1659842"/>
            <a:ext cx="1982537" cy="2191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81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57884" y="3429000"/>
            <a:ext cx="2357454" cy="2428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91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571480"/>
            <a:ext cx="3071834" cy="3000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4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714488"/>
            <a:ext cx="1500198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19_1.jpg"/>
          <p:cNvPicPr>
            <a:picLocks noChangeAspect="1"/>
          </p:cNvPicPr>
          <p:nvPr/>
        </p:nvPicPr>
        <p:blipFill>
          <a:blip r:embed="rId3"/>
          <a:srcRect b="5882"/>
          <a:stretch>
            <a:fillRect/>
          </a:stretch>
        </p:blipFill>
        <p:spPr>
          <a:xfrm>
            <a:off x="2285984" y="714356"/>
            <a:ext cx="2119315" cy="1143008"/>
          </a:xfrm>
          <a:prstGeom prst="rect">
            <a:avLst/>
          </a:prstGeom>
        </p:spPr>
      </p:pic>
    </p:spTree>
  </p:cSld>
  <p:clrMapOvr>
    <a:masterClrMapping/>
  </p:clrMapOvr>
  <p:transition advTm="74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500042"/>
            <a:ext cx="2500330" cy="2643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07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000" t="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714356"/>
            <a:ext cx="2857520" cy="1500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advTm="7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72132" y="3429000"/>
            <a:ext cx="2428892" cy="1857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39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00826" y="928670"/>
            <a:ext cx="1857388" cy="4500594"/>
          </a:xfrm>
          <a:prstGeom prst="rect">
            <a:avLst/>
          </a:prstGeom>
          <a:solidFill>
            <a:srgbClr val="FEE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4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15074" y="857232"/>
            <a:ext cx="2000264" cy="2857520"/>
          </a:xfrm>
          <a:prstGeom prst="rect">
            <a:avLst/>
          </a:prstGeom>
          <a:solidFill>
            <a:srgbClr val="FEE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0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857364"/>
            <a:ext cx="2571768" cy="1785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04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2143116"/>
            <a:ext cx="2000264" cy="928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5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868" y="6286520"/>
            <a:ext cx="1643074" cy="57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928670"/>
            <a:ext cx="2571768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89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000" t="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2571744"/>
            <a:ext cx="250033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1000108"/>
            <a:ext cx="3214710" cy="2081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27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14290"/>
            <a:ext cx="5429288" cy="4929246"/>
          </a:xfrm>
          <a:prstGeom prst="rect">
            <a:avLst/>
          </a:prstGeom>
        </p:spPr>
      </p:pic>
      <p:pic>
        <p:nvPicPr>
          <p:cNvPr id="9" name="Рисунок 8" descr="27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05455">
            <a:off x="681436" y="782534"/>
            <a:ext cx="5429288" cy="492924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3000" t="5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3214686"/>
            <a:ext cx="2428892" cy="1714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72198" y="2643182"/>
            <a:ext cx="2786082" cy="2000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4786322"/>
            <a:ext cx="2428892" cy="1285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advTm="35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642918"/>
            <a:ext cx="2143140" cy="142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7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928670"/>
            <a:ext cx="2214578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70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34</a:t>
            </a:fld>
            <a:endParaRPr lang="ru-RU" dirty="0"/>
          </a:p>
        </p:txBody>
      </p:sp>
    </p:spTree>
  </p:cSld>
  <p:clrMapOvr>
    <a:masterClrMapping/>
  </p:clrMapOvr>
  <p:transition advTm="9375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00042"/>
            <a:ext cx="2428892" cy="928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8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36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3306899">
            <a:off x="3727367" y="3370185"/>
            <a:ext cx="428628" cy="428628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рлдл</a:t>
            </a:r>
            <a:endParaRPr lang="ru-RU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1214422"/>
            <a:ext cx="2428892" cy="192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9 -0.01572 C -0.02986 -0.02844 -0.10712 -0.05597 -0.12257 -0.09251 C -0.13802 -0.12905 -0.12379 -0.20652 -0.10434 -0.2352 C -0.0849 -0.26411 -0.03768 -0.24884 -0.00573 -0.26526 C 0.02621 -0.28191 0.11632 -0.28423 0.08715 -0.33464 C 0.05798 -0.38529 -0.12466 -0.51873 -0.18039 -0.5673 " pathEditMode="relative" rAng="0" ptsTypes="aaaa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-2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37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3306899">
            <a:off x="8227961" y="-701782"/>
            <a:ext cx="428628" cy="428628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рлдл</a:t>
            </a:r>
            <a:endParaRPr lang="ru-RU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3571876"/>
            <a:ext cx="2571768" cy="1000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4572008"/>
            <a:ext cx="2571768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46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8 -0.01573 C -0.04687 0.00879 -0.18125 0.08187 -0.22465 0.13113 C -0.26805 0.18039 -0.21979 0.25532 -0.27118 0.27937 C -0.32257 0.30342 -0.5052 0.22086 -0.53316 0.27544 C -0.56111 0.33002 -0.4118 0.52405 -0.43871 0.60754 C -0.46562 0.69103 -0.64166 0.74121 -0.69513 0.77637 " pathEditMode="relative" rAng="0" ptsTypes="aaaa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" y="3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38</a:t>
            </a:fld>
            <a:endParaRPr lang="ru-RU" dirty="0"/>
          </a:p>
        </p:txBody>
      </p:sp>
    </p:spTree>
  </p:cSld>
  <p:clrMapOvr>
    <a:masterClrMapping/>
  </p:clrMapOvr>
  <p:transition advTm="5641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39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00496" y="1214422"/>
            <a:ext cx="3286148" cy="2286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81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868" y="6215082"/>
            <a:ext cx="1643074" cy="642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928670"/>
            <a:ext cx="2214578" cy="4357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4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40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3571876"/>
            <a:ext cx="321471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35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41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3571876"/>
            <a:ext cx="3286148" cy="107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52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42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3571876"/>
            <a:ext cx="3071834" cy="928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36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43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3500438"/>
            <a:ext cx="2928958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3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44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43570" y="1357298"/>
            <a:ext cx="2786082" cy="2500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59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45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43570" y="857232"/>
            <a:ext cx="2571768" cy="2428892"/>
          </a:xfrm>
          <a:prstGeom prst="rect">
            <a:avLst/>
          </a:prstGeom>
          <a:solidFill>
            <a:srgbClr val="FEE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81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46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43570" y="3571876"/>
            <a:ext cx="2571768" cy="2357454"/>
          </a:xfrm>
          <a:prstGeom prst="rect">
            <a:avLst/>
          </a:prstGeom>
          <a:solidFill>
            <a:srgbClr val="FEE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09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000" t="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47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785794"/>
            <a:ext cx="1857388" cy="3071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2214554"/>
            <a:ext cx="2786082" cy="2643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85918" y="357166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Получено сообщение!</a:t>
            </a:r>
          </a:p>
          <a:p>
            <a:r>
              <a:rPr lang="ru-RU" dirty="0" smtClean="0"/>
              <a:t>Электронной почты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1500174"/>
            <a:ext cx="2786082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26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150"/>
                            </p:stCondLst>
                            <p:childTnLst>
                              <p:par>
                                <p:cTn id="1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150"/>
                            </p:stCondLst>
                            <p:childTnLst>
                              <p:par>
                                <p:cTn id="21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48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1214422"/>
            <a:ext cx="3357586" cy="2500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59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49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3071810"/>
            <a:ext cx="3214710" cy="107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41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868" y="6286520"/>
            <a:ext cx="1643074" cy="57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314324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0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328612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43306" y="328612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43306" y="32861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0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24268" y="329564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0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85852" y="857232"/>
            <a:ext cx="2714644" cy="1500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724268" y="343852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95706" y="34385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0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76668" y="344804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0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95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2.63645E-6 C 0.00642 0.00231 0.01198 0.00624 0.01823 0.01017 C 0.02968 0.02451 0.04114 0.04093 0.05243 0.05689 C 0.05937 0.0666 0.06527 0.08002 0.07205 0.09019 C 0.09739 0.12604 0.0717 0.08302 0.09288 0.11656 C 0.10607 0.13783 0.11927 0.16397 0.13368 0.18062 C 0.13541 0.18247 0.13732 0.18247 0.13889 0.18385 C 0.14114 0.18594 0.14323 0.18779 0.14531 0.19033 C 0.14774 0.19334 0.15503 0.20814 0.1559 0.21068 C 0.15711 0.21323 0.15729 0.21785 0.1585 0.2204 C 0.16302 0.22849 0.16475 0.22502 0.16909 0.23034 C 0.17465 0.23705 0.18021 0.24815 0.18611 0.2537 C 0.19548 0.26225 0.18975 0.25254 0.19652 0.26017 C 0.21232 0.27891 0.20191 0.26966 0.21111 0.27729 C 0.21944 0.29163 0.23159 0.29879 0.24114 0.30712 C 0.24705 0.30296 0.26076 0.28839 0.26614 0.27729 C 0.26892 0.27127 0.27048 0.26364 0.27413 0.26017 C 0.27777 0.2567 0.28194 0.25601 0.28576 0.2537 C 0.2934 0.24098 0.29652 0.23774 0.30555 0.23034 C 0.30711 0.21415 0.31059 0.20675 0.31458 0.19357 C 0.31771 0.15356 0.31319 0.16397 0.32118 0.15055 C 0.32222 0.13783 0.32309 0.09829 0.32639 0.09019 C 0.3283 0.08534 0.33194 0.08695 0.33437 0.08325 C 0.3401 0.07516 0.34531 0.06175 0.35156 0.05689 C 0.35225 0.04903 0.35434 0.04163 0.35416 0.03376 C 0.3533 -0.01827 0.34166 -0.09228 0.32639 -0.12997 C 0.32239 -0.1605 0.32899 -0.11517 0.32118 -0.1501 C 0.31909 -0.15888 0.3184 -0.16975 0.31736 -0.18016 C 0.31666 -0.18548 0.31684 -0.19126 0.31597 -0.19658 C 0.31527 -0.20005 0.31319 -0.20652 0.31319 -0.20629 " pathEditMode="relative" rAng="0" ptsTypes="fffffffffffffffffffffffffffffA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06 0.00624 0.02726 0.0333 0.03941 0.04487 C 0.04288 0.0481 0.04705 0.04949 0.0507 0.0525 C 0.05417 0.05527 0.05712 0.05874 0.06042 0.06175 C 0.06406 0.06499 0.06788 0.06822 0.0717 0.07123 C 0.08594 0.08256 0.10122 0.09181 0.11545 0.10314 C 0.11945 0.10638 0.13368 0.11887 0.13941 0.12558 C 0.14132 0.12789 0.14271 0.13113 0.14497 0.13321 C 0.16476 0.15079 0.18976 0.1531 0.21268 0.15564 C 0.22917 0.15934 0.24549 0.16304 0.26198 0.16512 C 0.2717 0.16836 0.2816 0.17044 0.29149 0.17253 C 0.29288 0.17253 0.3132 0.17391 0.32101 0.16882 C 0.32917 0.16351 0.33229 0.15495 0.33802 0.14639 C 0.35 0.12858 0.36077 0.10916 0.37309 0.09181 C 0.37761 0.07771 0.38143 0.06175 0.38733 0.0488 C 0.38802 0.04718 0.38941 0.04648 0.39011 0.04487 C 0.39306 0.03885 0.39566 0.03238 0.39844 0.02613 C 0.40191 0.00301 0.40538 -0.02035 0.40972 -0.04325 C 0.4099 -0.04371 0.41476 -0.06591 0.41545 -0.06753 C 0.41927 -0.07562 0.42274 -0.08488 0.42535 -0.09389 C 0.42431 -0.09644 0.42396 -0.09921 0.4224 -0.1013 C 0.41979 -0.10476 0.41459 -0.10407 0.41406 -0.11078 C 0.4132 -0.12257 0.41406 -0.1346 0.41406 -0.14639 " pathEditMode="relative" ptsTypes="ffffffffffffffffffffff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4857 C 0.01233 -0.04048 0.02413 -0.00602 0.0349 0.00878 C 0.03802 0.01295 0.04184 0.0148 0.04497 0.01873 C 0.04827 0.0222 0.0507 0.02659 0.05365 0.03052 C 0.05712 0.03469 0.06042 0.03862 0.06389 0.04255 C 0.07639 0.05712 0.09011 0.06891 0.10278 0.08325 C 0.10643 0.08741 0.1191 0.10337 0.12431 0.11193 C 0.12604 0.11494 0.12709 0.1191 0.12917 0.12187 C 0.14688 0.14431 0.1691 0.14708 0.18959 0.15055 C 0.20434 0.15518 0.21893 0.1598 0.23368 0.16258 C 0.24236 0.16674 0.25122 0.16928 0.2599 0.17206 C 0.26129 0.17206 0.27917 0.17391 0.28629 0.1672 C 0.29358 0.16049 0.29618 0.14963 0.30139 0.13852 C 0.31198 0.11586 0.3217 0.09111 0.33264 0.06891 C 0.33681 0.05087 0.34011 0.03052 0.34549 0.01387 C 0.34601 0.01179 0.34722 0.01086 0.34792 0.00878 C 0.35052 0.00115 0.35295 -0.00717 0.35521 -0.01504 C 0.35851 -0.04464 0.36163 -0.07447 0.36545 -0.10384 C 0.36545 -0.10431 0.36997 -0.13275 0.37066 -0.13483 C 0.37396 -0.14501 0.37709 -0.15704 0.37952 -0.16837 C 0.37847 -0.17161 0.37813 -0.17531 0.37674 -0.17785 C 0.37431 -0.18224 0.36979 -0.18155 0.36927 -0.19011 C 0.36858 -0.20514 0.36927 -0.2204 0.36927 -0.23543 " pathEditMode="relative" rAng="0" ptsTypes="ffffffffffffffffffffff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11111E-6 1.60037E-6 C 0.00799 0.00347 0.01528 0.00971 0.02344 0.01572 C 0.0382 0.03793 0.05278 0.06337 0.06736 0.08765 C 0.07639 0.10268 0.08403 0.1235 0.09271 0.13945 C 0.12535 0.19449 0.09236 0.12835 0.11962 0.17992 C 0.13646 0.21276 0.15365 0.25324 0.17222 0.27891 C 0.17448 0.28191 0.17691 0.28191 0.17882 0.28399 C 0.18177 0.287 0.18455 0.29001 0.18715 0.29394 C 0.19028 0.29833 0.19965 0.32123 0.2007 0.32539 C 0.20226 0.32909 0.20261 0.33649 0.20417 0.34019 C 0.21007 0.35268 0.21163 0.33395 0.21736 0.34204 C 0.22448 0.35222 0.22552 0.32747 0.23299 0.33649 C 0.24531 0.34944 0.23958 0.32285 0.24844 0.33464 C 0.26858 0.36401 0.2507 0.25902 0.2625 0.27081 C 0.27327 0.29278 0.27552 0.26295 0.28785 0.27636 C 0.29531 0.26966 0.32014 0.22225 0.32726 0.20513 C 0.33073 0.19565 0.32118 0.13783 0.32587 0.13205 C 0.33073 0.12696 0.33629 0.13344 0.34132 0.1302 C 0.35122 0.11031 0.32969 0.09459 0.34132 0.08325 C 0.34323 0.05828 0.32795 0.06822 0.33299 0.04764 C 0.33698 -0.01365 0.33958 0.06845 0.34983 0.04764 C 0.35122 0.02798 0.32726 0.03006 0.33142 0.01757 C 0.33403 0.00994 0.32552 -0.05366 0.32865 -0.05944 C 0.33594 -0.07193 0.33889 -0.07031 0.34705 -0.07817 C 0.34792 -0.08996 0.38264 -0.10153 0.38212 -0.11379 C 0.38108 -0.19403 0.44028 -0.14269 0.42049 -0.20074 C 0.41545 -0.24792 0.42396 -0.17785 0.41389 -0.23173 C 0.41129 -0.24538 0.41024 -0.26203 0.40886 -0.27822 C 0.40799 -0.28654 0.40816 -0.29533 0.40712 -0.30342 C 0.40625 -0.30897 0.40365 -0.31869 0.40365 -0.31846 " pathEditMode="relative" rAng="0" ptsTypes="ffffffffffffffffffffffffffffff">
                                      <p:cBhvr>
                                        <p:cTn id="4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2222E-6 0.01364 C 0.00538 0.01572 0.01006 0.01942 0.01527 0.02335 C 0.025 0.037 0.03472 0.05272 0.04409 0.06799 C 0.05 0.07724 0.05503 0.08996 0.06076 0.09967 C 0.08211 0.1339 0.06041 0.09297 0.07829 0.12488 C 0.08941 0.14523 0.10052 0.17021 0.11284 0.18617 C 0.11423 0.18802 0.11579 0.18802 0.11718 0.18917 C 0.11909 0.19125 0.12083 0.1931 0.12256 0.19542 C 0.12465 0.19819 0.13072 0.21253 0.13159 0.21484 C 0.13246 0.21739 0.13263 0.22178 0.13368 0.22409 C 0.1375 0.23196 0.13906 0.22849 0.1427 0.23358 C 0.14739 0.24005 0.15208 0.25069 0.15694 0.25601 C 0.16493 0.2641 0.16006 0.25485 0.16579 0.26225 C 0.17916 0.28006 0.17031 0.27127 0.17812 0.27844 C 0.18524 0.29209 0.19548 0.29902 0.20347 0.30712 C 0.2085 0.30296 0.21996 0.28908 0.22465 0.27844 C 0.22691 0.27266 0.22829 0.26549 0.23125 0.26225 C 0.23437 0.25878 0.23784 0.25809 0.24114 0.25601 C 0.24756 0.24375 0.25017 0.24075 0.25781 0.23358 C 0.2592 0.21808 0.26215 0.21114 0.26545 0.19842 C 0.26805 0.16026 0.26423 0.17021 0.271 0.15749 C 0.27187 0.14523 0.27274 0.10754 0.27552 0.09967 C 0.27708 0.09505 0.2802 0.09667 0.28211 0.0932 C 0.28697 0.08533 0.29149 0.07261 0.2967 0.06799 C 0.29722 0.06036 0.29913 0.05342 0.29895 0.04579 C 0.29809 -0.00394 0.28836 -0.0747 0.27552 -0.11055 C 0.27204 -0.13969 0.2776 -0.09644 0.271 -0.12974 C 0.26927 -0.1383 0.26875 -0.14871 0.26788 -0.15865 C 0.26718 -0.16374 0.26736 -0.16906 0.26666 -0.17415 C 0.26614 -0.17762 0.26423 -0.18363 0.26423 -0.18363 " pathEditMode="relative" rAng="0" ptsTypes="fffffffffffffffffffffffffffffA">
                                      <p:cBhvr>
                                        <p:cTn id="55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06 0.00624 0.02726 0.0333 0.03941 0.04487 C 0.04288 0.0481 0.04705 0.04949 0.0507 0.0525 C 0.05417 0.05527 0.05712 0.05874 0.06042 0.06175 C 0.06406 0.06499 0.06788 0.06822 0.0717 0.07123 C 0.08594 0.08256 0.10122 0.09181 0.11545 0.10314 C 0.11945 0.10638 0.13368 0.11887 0.13941 0.12558 C 0.14132 0.12789 0.14271 0.13113 0.14497 0.13321 C 0.16476 0.15079 0.18976 0.1531 0.21268 0.15564 C 0.22917 0.15934 0.24549 0.16304 0.26198 0.16512 C 0.2717 0.16836 0.2816 0.17044 0.29149 0.17253 C 0.29288 0.17253 0.3132 0.17391 0.32101 0.16882 C 0.32917 0.16351 0.33229 0.15495 0.33802 0.14639 C 0.35 0.12858 0.36077 0.10916 0.37309 0.09181 C 0.37761 0.07771 0.38143 0.06175 0.38733 0.0488 C 0.38802 0.04718 0.38941 0.04648 0.39011 0.04487 C 0.39306 0.03885 0.39566 0.03238 0.39844 0.02613 C 0.40191 0.00301 0.40538 -0.02035 0.40972 -0.04325 C 0.4099 -0.04371 0.41476 -0.06591 0.41545 -0.06753 C 0.41927 -0.07562 0.42274 -0.08488 0.42535 -0.09389 C 0.42431 -0.09644 0.42396 -0.09921 0.4224 -0.1013 C 0.41979 -0.10476 0.41459 -0.10407 0.41406 -0.11078 C 0.4132 -0.12257 0.41406 -0.1346 0.41406 -0.14639 " pathEditMode="relative" ptsTypes="ffffffffffffffffffffffA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5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11111E-6 1.60037E-6 C 0.00799 0.00347 0.01528 0.00971 0.02344 0.01572 C 0.0382 0.03793 0.05278 0.06337 0.06736 0.08765 C 0.07639 0.10268 0.08403 0.1235 0.09271 0.13945 C 0.12535 0.19449 0.09236 0.12835 0.11962 0.17992 C 0.13646 0.21276 0.15365 0.25324 0.17222 0.27891 C 0.17448 0.28191 0.17691 0.28191 0.17882 0.28399 C 0.18177 0.287 0.18455 0.29001 0.18715 0.29394 C 0.19028 0.29833 0.19965 0.32123 0.2007 0.32539 C 0.20226 0.32909 0.20261 0.33649 0.20417 0.34019 C 0.21007 0.35268 0.21163 0.33395 0.21736 0.34204 C 0.22448 0.35222 0.22552 0.32747 0.23299 0.33649 C 0.24531 0.34944 0.23958 0.32285 0.24844 0.33464 C 0.26858 0.36401 0.2507 0.25902 0.2625 0.27081 C 0.27327 0.29278 0.27552 0.26295 0.28785 0.27636 C 0.29531 0.26966 0.32014 0.22225 0.32726 0.20513 C 0.33073 0.19565 0.32118 0.13783 0.32587 0.13205 C 0.33073 0.12696 0.33629 0.13344 0.34132 0.1302 C 0.35122 0.11031 0.32969 0.09459 0.34132 0.08325 C 0.34323 0.05828 0.32795 0.06822 0.33299 0.04764 C 0.33698 -0.01365 0.33958 0.06845 0.34983 0.04764 C 0.35122 0.02798 0.32726 0.03006 0.33142 0.01757 C 0.33403 0.00994 0.32552 -0.05366 0.32865 -0.05944 C 0.33594 -0.07193 0.33889 -0.07031 0.34705 -0.07817 C 0.34792 -0.08996 0.38264 -0.10153 0.38212 -0.11379 C 0.38108 -0.19403 0.44028 -0.14269 0.42049 -0.20074 C 0.41545 -0.24792 0.42396 -0.17785 0.41389 -0.23173 C 0.41129 -0.24538 0.41024 -0.26203 0.40886 -0.27822 C 0.40799 -0.28654 0.40816 -0.29533 0.40712 -0.30342 C 0.40625 -0.30897 0.40365 -0.31869 0.40365 -0.31846 " pathEditMode="relative" rAng="0" ptsTypes="ffffffffffffffffffffffffffffff">
                                      <p:cBhvr>
                                        <p:cTn id="73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0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2222E-6 0.01364 C 0.00538 0.01572 0.01006 0.01942 0.01527 0.02335 C 0.025 0.037 0.03472 0.05272 0.04409 0.06799 C 0.05 0.07724 0.05503 0.08996 0.06076 0.09967 C 0.08211 0.1339 0.06041 0.09297 0.07829 0.12488 C 0.08941 0.14523 0.10052 0.17021 0.11284 0.18617 C 0.11423 0.18802 0.11579 0.18802 0.11718 0.18917 C 0.11909 0.19125 0.12083 0.1931 0.12256 0.19542 C 0.12465 0.19819 0.13072 0.21253 0.13159 0.21484 C 0.13246 0.21739 0.13263 0.22178 0.13368 0.22409 C 0.1375 0.23196 0.13906 0.22849 0.1427 0.23358 C 0.14739 0.24005 0.15208 0.25069 0.15694 0.25601 C 0.16493 0.2641 0.16006 0.25485 0.16579 0.26225 C 0.17916 0.28006 0.17031 0.27127 0.17812 0.27844 C 0.18524 0.29209 0.19548 0.29902 0.20347 0.30712 C 0.2085 0.30296 0.21996 0.28908 0.22465 0.27844 C 0.22691 0.27266 0.22829 0.26549 0.23125 0.26225 C 0.23437 0.25878 0.23784 0.25809 0.24114 0.25601 C 0.24756 0.24375 0.25017 0.24075 0.25781 0.23358 C 0.2592 0.21808 0.26215 0.21114 0.26545 0.19842 C 0.26805 0.16026 0.26423 0.17021 0.271 0.15749 C 0.27187 0.14523 0.27274 0.10754 0.27552 0.09967 C 0.27708 0.09505 0.2802 0.09667 0.28211 0.0932 C 0.28697 0.08533 0.29149 0.07261 0.2967 0.06799 C 0.29722 0.06036 0.29913 0.05342 0.29895 0.04579 C 0.29809 -0.00394 0.28836 -0.0747 0.27552 -0.11055 C 0.27204 -0.13969 0.2776 -0.09644 0.271 -0.12974 C 0.26927 -0.1383 0.26875 -0.14871 0.26788 -0.15865 C 0.26718 -0.16374 0.26736 -0.16906 0.26666 -0.17415 C 0.26614 -0.17762 0.26423 -0.18363 0.26423 -0.18363 " pathEditMode="relative" rAng="0" ptsTypes="fffffffffffffffffffffffffffffA">
                                      <p:cBhvr>
                                        <p:cTn id="82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 build="allAtOnce"/>
      <p:bldP spid="10" grpId="1"/>
      <p:bldP spid="10" grpId="2"/>
      <p:bldP spid="11" grpId="0"/>
      <p:bldP spid="11" grpId="1"/>
      <p:bldP spid="12" grpId="0" build="allAtOnce"/>
      <p:bldP spid="13" grpId="0" build="allAtOnce"/>
      <p:bldP spid="14" grpId="0" animBg="1"/>
      <p:bldP spid="15" grpId="0"/>
      <p:bldP spid="15" grpId="1"/>
      <p:bldP spid="16" grpId="0" build="allAtOnce"/>
      <p:bldP spid="17" grpId="0" build="allAtOnce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50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3143248"/>
            <a:ext cx="3214710" cy="1714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60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51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3143248"/>
            <a:ext cx="3286148" cy="107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57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52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3071810"/>
            <a:ext cx="3286148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68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53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43570" y="1357298"/>
            <a:ext cx="2857520" cy="2571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643570" y="1643050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Колиной маме интересно: А, что запрещено делать в интернете? </a:t>
            </a:r>
            <a:endParaRPr lang="ru-RU" sz="1600" dirty="0"/>
          </a:p>
        </p:txBody>
      </p:sp>
    </p:spTree>
  </p:cSld>
  <p:clrMapOvr>
    <a:masterClrMapping/>
  </p:clrMapOvr>
  <p:transition advTm="55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54</a:t>
            </a:fld>
            <a:endParaRPr lang="ru-RU" dirty="0"/>
          </a:p>
        </p:txBody>
      </p:sp>
    </p:spTree>
  </p:cSld>
  <p:clrMapOvr>
    <a:masterClrMapping/>
  </p:clrMapOvr>
  <p:transition advTm="8641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55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3929066"/>
            <a:ext cx="3214710" cy="142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42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56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4071942"/>
            <a:ext cx="3071834" cy="107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41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57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4000504"/>
            <a:ext cx="3000396" cy="85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37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58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4000504"/>
            <a:ext cx="3429024" cy="85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6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59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3929066"/>
            <a:ext cx="3357586" cy="1285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79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214311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0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114298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235743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0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64291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928670"/>
            <a:ext cx="2214578" cy="20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652566" y="229551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0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38318" y="129538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9690" y="250983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0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66814" y="79531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31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-0.00087 0.06521 0.00503 0.15333 -0.00695 0.21947 C -0.00695 0.2197 -0.00886 0.25185 -0.0099 0.25508 C -0.01042 0.25693 -0.01129 0.24768 -0.01129 0.24953 C -0.01129 0.2567 -0.00764 0.26341 -0.00417 0.26827 C -0.00209 0.27844 -0.00157 0.28931 0.00277 0.2981 C 0.0052 0.31036 0.0019 0.32146 0 0.33395 C -0.00226 0.34944 -0.0033 0.36517 -0.00556 0.38066 C -0.00504 0.3957 -0.00712 0.41119 -0.00417 0.42576 C -0.00365 0.42877 0.01354 0.43131 0.01406 0.43131 C 0.02378 0.43594 0.02934 0.45629 0.04097 0.45767 C 0.05086 0.45883 0.06059 0.45883 0.07048 0.45953 C 0.07847 0.46299 0.07361 0.45999 0.08315 0.47271 C 0.08454 0.47456 0.08732 0.47826 0.08732 0.47826 C 0.0901 0.48982 0.096 0.48936 0.10434 0.49144 C 0.11718 0.50277 0.10034 0.48866 0.11267 0.49699 C 0.11909 0.50138 0.11909 0.50578 0.12673 0.50832 C 0.13611 0.51642 0.15104 0.5222 0.16197 0.52706 C 0.16996 0.52451 0.17638 0.51873 0.18454 0.51595 C 0.21024 0.51734 0.21579 0.5104 0.23107 0.52521 C 0.23437 0.53168 0.23784 0.53723 0.24097 0.54394 C 0.24322 0.54856 0.24565 0.55273 0.24791 0.55712 C 0.24878 0.55897 0.25069 0.56267 0.25069 0.56267 C 0.25868 0.55758 0.26631 0.54995 0.27465 0.54579 C 0.27656 0.54486 0.27847 0.54463 0.28038 0.54394 C 0.28315 0.54278 0.28871 0.54024 0.28871 0.54024 C 0.29618 0.54139 0.30399 0.54093 0.31128 0.54394 C 0.32048 0.54764 0.32135 0.571 0.33246 0.57585 C 0.34201 0.56313 0.33055 0.57701 0.34236 0.5666 C 0.34947 0.56013 0.35434 0.55134 0.36197 0.54579 C 0.37013 0.53977 0.37031 0.54047 0.37899 0.53654 C 0.38038 0.53584 0.38315 0.53469 0.38315 0.53469 C 0.39513 0.52335 0.39861 0.53677 0.40572 0.54579 C 0.40937 0.54093 0.41423 0.53492 0.41701 0.52891 C 0.41822 0.52613 0.4184 0.52243 0.41979 0.51965 C 0.43784 0.48381 0.4243 0.51156 0.43663 0.49514 C 0.44618 0.48242 0.4559 0.46878 0.46909 0.46323 C 0.47048 0.46207 0.47291 0.46161 0.47326 0.45953 C 0.475 0.44588 0.47395 0.432 0.47465 0.41836 C 0.47534 0.4068 0.4776 0.39431 0.47899 0.38274 C 0.47795 0.35014 0.48107 0.31082 0.47187 0.27937 C 0.47256 0.23658 0.47152 0.19079 0.47604 0.14801 C 0.47638 0.13483 0.47465 0.07053 0.48871 0.05805 C 0.4901 0.0481 0.48993 0.03538 0.49305 0.02613 C 0.49444 0.02197 0.49861 0.0148 0.49861 0.0148 C 0.50034 0.003 0.5 0.00879 0.5 -0.00208 " pathEditMode="relative" ptsTypes="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88889E-6 4.08881E-6 C 0.00711 0.02266 0.00329 0.00855 0.00989 0.04324 C 0.0125 0.05689 0.01857 0.06614 0.02257 0.07886 C 0.0276 0.09482 0.03073 0.11147 0.03524 0.12766 C 0.03402 0.15818 0.0368 0.19218 0.02812 0.22155 C 0.02725 0.22895 0.02708 0.23681 0.02534 0.24398 C 0.02309 0.25277 0.01979 0.26318 0.01823 0.2722 C 0.01701 0.2796 0.01545 0.29463 0.01545 0.29486 C 0.01597 0.30272 0.01597 0.31105 0.01684 0.31914 C 0.01736 0.32308 0.01961 0.33025 0.01961 0.33048 C 0.02014 0.33441 0.02031 0.34412 0.02257 0.34898 C 0.03055 0.36655 0.04218 0.37164 0.05625 0.37534 C 0.0684 0.37465 0.08073 0.37511 0.09288 0.37349 C 0.09618 0.37303 0.10382 0.36563 0.10694 0.36401 C 0.11423 0.36008 0.1217 0.35823 0.12951 0.35661 C 0.13194 0.35545 0.1342 0.3536 0.13663 0.35291 C 0.14027 0.35175 0.14427 0.35245 0.14791 0.35106 C 0.14913 0.3506 0.14948 0.34805 0.15069 0.34713 C 0.15677 0.34204 0.16632 0.33788 0.17326 0.33603 C 0.18177 0.32793 0.19548 0.32793 0.20555 0.32655 C 0.22152 0.32909 0.2375 0.3314 0.25347 0.33395 C 0.25538 0.33533 0.2592 0.3351 0.2592 0.33788 C 0.2592 0.34181 0.25052 0.34597 0.25347 0.34713 C 0.26389 0.35152 0.27517 0.34828 0.28593 0.34898 C 0.29566 0.35383 0.30329 0.36077 0.30989 0.37164 C 0.31163 0.38321 0.31562 0.39246 0.31823 0.40356 C 0.32777 0.39963 0.32621 0.39408 0.33229 0.38853 C 0.34062 0.38089 0.35069 0.37581 0.3592 0.36794 C 0.36059 0.36679 0.36753 0.35823 0.37031 0.35661 C 0.37586 0.35337 0.38264 0.35198 0.38871 0.34898 C 0.39531 0.34967 0.40191 0.34944 0.40833 0.35106 C 0.41198 0.35198 0.41354 0.358 0.41545 0.36216 C 0.41961 0.37095 0.42378 0.37881 0.42951 0.38667 C 0.44444 0.37835 0.43003 0.38829 0.44079 0.37534 C 0.45243 0.36124 0.46527 0.34759 0.47743 0.33395 C 0.48281 0.32793 0.50069 0.32354 0.50816 0.32099 C 0.51944 0.32308 0.52048 0.32377 0.52812 0.33395 C 0.53663 0.31706 0.52951 0.33302 0.53229 0.28908 C 0.53264 0.28399 0.496 0.14408 0.4967 0.13899 C 0.49496 0.12257 0.56475 -0.08164 0.56163 -0.08997 " pathEditMode="relative" rAng="0" ptsTypes="ffffffffffffffffffffffffffffffffffffffff">
                                      <p:cBhvr>
                                        <p:cTn id="20" dur="2000" spd="-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88889E-6 4.08881E-6 C 0.00711 0.02266 0.00329 0.00855 0.00989 0.04324 C 0.0125 0.05689 0.01857 0.06614 0.02257 0.07886 C 0.0276 0.09482 0.03073 0.11147 0.03524 0.12766 C 0.03402 0.15818 0.0368 0.19218 0.02812 0.22155 C 0.02725 0.22895 0.02708 0.23681 0.02534 0.24398 C 0.02309 0.25277 0.01979 0.26318 0.01823 0.2722 C 0.01701 0.2796 0.01545 0.29463 0.01545 0.29486 C 0.01597 0.30272 0.01597 0.31105 0.01684 0.31914 C 0.01736 0.32308 0.01961 0.33025 0.01961 0.33048 C 0.02014 0.33441 0.02031 0.34412 0.02257 0.34898 C 0.03055 0.36655 0.04218 0.37164 0.05625 0.37534 C 0.0684 0.37465 0.08073 0.37511 0.09288 0.37349 C 0.09618 0.37303 0.10382 0.36563 0.10694 0.36401 C 0.11423 0.36008 0.1217 0.35823 0.12951 0.35661 C 0.13194 0.35545 0.1342 0.3536 0.13663 0.35291 C 0.14027 0.35175 0.14427 0.35245 0.14791 0.35106 C 0.14913 0.3506 0.14948 0.34805 0.15069 0.34713 C 0.15677 0.34204 0.16632 0.33788 0.17326 0.33603 C 0.18177 0.32793 0.19548 0.32793 0.20555 0.32655 C 0.22152 0.32909 0.2375 0.3314 0.25347 0.33395 C 0.25538 0.33533 0.2592 0.3351 0.2592 0.33788 C 0.2592 0.34181 0.25052 0.34597 0.25347 0.34713 C 0.26389 0.35152 0.27517 0.34828 0.28593 0.34898 C 0.29566 0.35383 0.30329 0.36077 0.30989 0.37164 C 0.31163 0.38321 0.31562 0.39246 0.31823 0.40356 C 0.32777 0.39963 0.32621 0.39408 0.33229 0.38853 C 0.34062 0.38089 0.35069 0.37581 0.3592 0.36794 C 0.36059 0.36679 0.36753 0.35823 0.37031 0.35661 C 0.37586 0.35337 0.38264 0.35198 0.38871 0.34898 C 0.39531 0.34967 0.40191 0.34944 0.40833 0.35106 C 0.41198 0.35198 0.41354 0.358 0.41545 0.36216 C 0.41961 0.37095 0.42378 0.37881 0.42951 0.38667 C 0.44444 0.37835 0.43003 0.38829 0.44079 0.37534 C 0.45243 0.36124 0.46527 0.34759 0.47743 0.33395 C 0.48281 0.32793 0.50069 0.32354 0.50816 0.32099 C 0.51944 0.32308 0.52048 0.32377 0.52812 0.33395 C 0.53663 0.31706 0.52951 0.33302 0.53229 0.28908 C 0.53264 0.28399 0.496 0.14408 0.4967 0.13899 C 0.49496 0.12257 0.56475 -0.08164 0.56163 -0.08997 " pathEditMode="relative" rAng="0" ptsTypes="ffffffffffffffffffffffffffffffffffffffff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88889E-6 1.72988E-6 C -0.00087 0.06522 0.00503 0.15333 -0.00695 0.21947 C -0.00695 0.2197 -0.00886 0.25185 -0.0099 0.25509 C -0.01042 0.25694 -0.01129 0.24769 -0.01129 0.24954 C -0.01129 0.25671 -0.00764 0.26341 -0.00417 0.26827 C -0.00209 0.27844 -0.00157 0.28908 0.00277 0.29787 C 0.0052 0.31036 0.06805 0.3055 0.06614 0.31822 C 0.06389 0.33372 0.08246 0.38344 0.0802 0.39893 C 0.08073 0.41397 0.03507 0.56059 0.03802 0.57516 C 0.03854 0.57817 0.0684 0.5414 0.06892 0.5414 C 0.07864 0.54602 0.06996 0.52683 0.08159 0.52821 C 0.09149 0.52937 0.06059 0.45883 0.07048 0.45953 C 0.07847 0.463 0.07361 0.45999 0.08316 0.47271 C 0.08454 0.47456 0.08732 0.47826 0.08732 0.47849 C 0.0901 0.48982 0.09444 0.52058 0.10277 0.52266 C 0.11562 0.53399 0.12569 0.58002 0.13802 0.58834 C 0.14444 0.59274 0.14861 0.537 0.15625 0.53954 C 0.16562 0.54764 0.16371 0.53284 0.17465 0.53769 C 0.18264 0.53515 0.20156 0.56475 0.20972 0.56198 C 0.23541 0.56337 0.21284 0.59227 0.22812 0.60708 C 0.23142 0.61355 0.23784 0.53723 0.24097 0.54394 C 0.24323 0.54856 0.24566 0.55273 0.24791 0.55712 C 0.24878 0.55897 0.25069 0.56267 0.25069 0.5629 C 0.25868 0.55758 0.26632 0.54995 0.27465 0.54579 C 0.27656 0.54486 0.27847 0.54463 0.28038 0.54394 C 0.28316 0.54278 0.28871 0.54024 0.28871 0.54047 C 0.29618 0.5414 0.30399 0.54093 0.31128 0.54394 C 0.32048 0.54764 0.32135 0.571 0.33246 0.57585 C 0.34201 0.56313 0.33055 0.57701 0.34236 0.5666 C 0.34948 0.56013 0.35434 0.55134 0.36198 0.54579 C 0.37014 0.53978 0.37031 0.54047 0.37899 0.53654 C 0.38038 0.53584 0.38316 0.53469 0.38316 0.53492 C 0.39514 0.52336 0.39861 0.53677 0.40573 0.54579 C 0.40902 0.54093 0.41406 0.53492 0.41701 0.52891 C 0.41823 0.52613 0.48732 0.53862 0.48836 0.53584 C 0.50659 0.5 0.50312 0.48658 0.51545 0.47016 C 0.52465 0.45745 0.53889 0.40448 0.55208 0.39893 C 0.55347 0.39778 0.51927 0.30712 0.51961 0.30504 C 0.52135 0.2914 0.49843 0.31313 0.5 0.29949 C 0.50017 0.28793 0.48177 0.29787 0.48298 0.28631 C 0.48177 0.2537 0.47118 0.24653 0.46198 0.21508 C 0.46267 0.17229 0.47152 0.19079 0.47604 0.14801 C 0.47639 0.13483 0.47465 0.07053 0.48836 0.05805 C 0.4901 0.0481 0.48993 0.03538 0.49305 0.02613 C 0.49444 0.02197 0.49826 0.0148 0.49826 0.01503 C 0.5 0.003 0.5 0.00879 0.5 -0.00208 " pathEditMode="relative" rAng="0" ptsTypes="ffffffffffffffffffffffffffffffffffffffffffffff">
                                      <p:cBhvr>
                                        <p:cTn id="36" dur="2000" spd="-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" y="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-0.00087 0.06521 0.00503 0.15333 -0.00695 0.21947 C -0.00695 0.2197 -0.00886 0.25185 -0.0099 0.25508 C -0.01042 0.25693 -0.01129 0.24768 -0.01129 0.24953 C -0.01129 0.2567 -0.00764 0.26341 -0.00417 0.26827 C -0.00209 0.27844 -0.00157 0.28931 0.00277 0.2981 C 0.0052 0.31036 0.0019 0.32146 0 0.33395 C -0.00226 0.34944 -0.0033 0.36517 -0.00556 0.38066 C -0.00504 0.3957 -0.00712 0.41119 -0.00417 0.42576 C -0.00365 0.42877 0.01354 0.43131 0.01406 0.43131 C 0.02378 0.43594 0.02934 0.45629 0.04097 0.45767 C 0.05086 0.45883 0.06059 0.45883 0.07048 0.45953 C 0.07847 0.46299 0.07361 0.45999 0.08315 0.47271 C 0.08454 0.47456 0.08732 0.47826 0.08732 0.47826 C 0.0901 0.48982 0.096 0.48936 0.10434 0.49144 C 0.11718 0.50277 0.10034 0.48866 0.11267 0.49699 C 0.11909 0.50138 0.11909 0.50578 0.12673 0.50832 C 0.13611 0.51642 0.15104 0.5222 0.16197 0.52706 C 0.16996 0.52451 0.17638 0.51873 0.18454 0.51595 C 0.21024 0.51734 0.21579 0.5104 0.23107 0.52521 C 0.23437 0.53168 0.23784 0.53723 0.24097 0.54394 C 0.24322 0.54856 0.24565 0.55273 0.24791 0.55712 C 0.24878 0.55897 0.25069 0.56267 0.25069 0.56267 C 0.25868 0.55758 0.26631 0.54995 0.27465 0.54579 C 0.27656 0.54486 0.27847 0.54463 0.28038 0.54394 C 0.28315 0.54278 0.28871 0.54024 0.28871 0.54024 C 0.29618 0.54139 0.30399 0.54093 0.31128 0.54394 C 0.32048 0.54764 0.32135 0.571 0.33246 0.57585 C 0.34201 0.56313 0.33055 0.57701 0.34236 0.5666 C 0.34947 0.56013 0.35434 0.55134 0.36197 0.54579 C 0.37013 0.53977 0.37031 0.54047 0.37899 0.53654 C 0.38038 0.53584 0.38315 0.53469 0.38315 0.53469 C 0.39513 0.52335 0.39861 0.53677 0.40572 0.54579 C 0.40937 0.54093 0.41423 0.53492 0.41701 0.52891 C 0.41822 0.52613 0.4184 0.52243 0.41979 0.51965 C 0.43784 0.48381 0.4243 0.51156 0.43663 0.49514 C 0.44618 0.48242 0.4559 0.46878 0.46909 0.46323 C 0.47048 0.46207 0.47291 0.46161 0.47326 0.45953 C 0.475 0.44588 0.47395 0.432 0.47465 0.41836 C 0.47534 0.4068 0.4776 0.39431 0.47899 0.38274 C 0.47795 0.35014 0.48107 0.31082 0.47187 0.27937 C 0.47256 0.23658 0.47152 0.19079 0.47604 0.14801 C 0.47638 0.13483 0.47465 0.07053 0.48871 0.05805 C 0.4901 0.0481 0.48993 0.03538 0.49305 0.02613 C 0.49444 0.02197 0.49861 0.0148 0.49861 0.0148 C 0.50034 0.003 0.5 0.00879 0.5 -0.00208 " pathEditMode="relative" ptsTypes="fffffffffffffffffffffffffffffffffffffffffffffA">
                                      <p:cBhvr>
                                        <p:cTn id="5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88889E-6 4.08881E-6 C 0.00711 0.02266 0.00329 0.00855 0.00989 0.04324 C 0.0125 0.05689 0.01857 0.06614 0.02257 0.07886 C 0.0276 0.09482 0.03073 0.11147 0.03524 0.12766 C 0.03402 0.15818 0.0368 0.19218 0.02812 0.22155 C 0.02725 0.22895 0.02708 0.23681 0.02534 0.24398 C 0.02309 0.25277 0.01979 0.26318 0.01823 0.2722 C 0.01701 0.2796 0.01545 0.29463 0.01545 0.29486 C 0.01597 0.30272 0.01597 0.31105 0.01684 0.31914 C 0.01736 0.32308 0.01961 0.33025 0.01961 0.33048 C 0.02014 0.33441 0.02031 0.34412 0.02257 0.34898 C 0.03055 0.36655 0.04218 0.37164 0.05625 0.37534 C 0.0684 0.37465 0.08073 0.37511 0.09288 0.37349 C 0.09618 0.37303 0.10382 0.36563 0.10694 0.36401 C 0.11423 0.36008 0.1217 0.35823 0.12951 0.35661 C 0.13194 0.35545 0.1342 0.3536 0.13663 0.35291 C 0.14027 0.35175 0.14427 0.35245 0.14791 0.35106 C 0.14913 0.3506 0.14948 0.34805 0.15069 0.34713 C 0.15677 0.34204 0.16632 0.33788 0.17326 0.33603 C 0.18177 0.32793 0.19548 0.32793 0.20555 0.32655 C 0.22152 0.32909 0.2375 0.3314 0.25347 0.33395 C 0.25538 0.33533 0.2592 0.3351 0.2592 0.33788 C 0.2592 0.34181 0.25052 0.34597 0.25347 0.34713 C 0.26389 0.35152 0.27517 0.34828 0.28593 0.34898 C 0.29566 0.35383 0.30329 0.36077 0.30989 0.37164 C 0.31163 0.38321 0.31562 0.39246 0.31823 0.40356 C 0.32777 0.39963 0.32621 0.39408 0.33229 0.38853 C 0.34062 0.38089 0.35069 0.37581 0.3592 0.36794 C 0.36059 0.36679 0.36753 0.35823 0.37031 0.35661 C 0.37586 0.35337 0.38264 0.35198 0.38871 0.34898 C 0.39531 0.34967 0.40191 0.34944 0.40833 0.35106 C 0.41198 0.35198 0.41354 0.358 0.41545 0.36216 C 0.41961 0.37095 0.42378 0.37881 0.42951 0.38667 C 0.44444 0.37835 0.43003 0.38829 0.44079 0.37534 C 0.45243 0.36124 0.46527 0.34759 0.47743 0.33395 C 0.48281 0.32793 0.50069 0.32354 0.50816 0.32099 C 0.51944 0.32308 0.52048 0.32377 0.52812 0.33395 C 0.53663 0.31706 0.52951 0.33302 0.53229 0.28908 C 0.53264 0.28399 0.496 0.14408 0.4967 0.13899 C 0.49496 0.12257 0.56475 -0.08164 0.56163 -0.08997 " pathEditMode="relative" rAng="0" ptsTypes="ffffffffffffffffffffffffffffffffffffffff">
                                      <p:cBhvr>
                                        <p:cTn id="52" dur="2000" spd="-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88889E-6 4.08881E-6 C 0.00711 0.02266 0.00329 0.00855 0.00989 0.04324 C 0.0125 0.05689 0.01857 0.06614 0.02257 0.07886 C 0.0276 0.09482 0.03073 0.11147 0.03524 0.12766 C 0.03402 0.15818 0.0368 0.19218 0.02812 0.22155 C 0.02725 0.22895 0.02708 0.23681 0.02534 0.24398 C 0.02309 0.25277 0.01979 0.26318 0.01823 0.2722 C 0.01701 0.2796 0.01545 0.29463 0.01545 0.29486 C 0.01597 0.30272 0.01597 0.31105 0.01684 0.31914 C 0.01736 0.32308 0.01961 0.33025 0.01961 0.33048 C 0.02014 0.33441 0.02031 0.34412 0.02257 0.34898 C 0.03055 0.36655 0.04218 0.37164 0.05625 0.37534 C 0.0684 0.37465 0.08073 0.37511 0.09288 0.37349 C 0.09618 0.37303 0.10382 0.36563 0.10694 0.36401 C 0.11423 0.36008 0.1217 0.35823 0.12951 0.35661 C 0.13194 0.35545 0.1342 0.3536 0.13663 0.35291 C 0.14027 0.35175 0.14427 0.35245 0.14791 0.35106 C 0.14913 0.3506 0.14948 0.34805 0.15069 0.34713 C 0.15677 0.34204 0.16632 0.33788 0.17326 0.33603 C 0.18177 0.32793 0.19548 0.32793 0.20555 0.32655 C 0.22152 0.32909 0.2375 0.3314 0.25347 0.33395 C 0.25538 0.33533 0.2592 0.3351 0.2592 0.33788 C 0.2592 0.34181 0.25052 0.34597 0.25347 0.34713 C 0.26389 0.35152 0.27517 0.34828 0.28593 0.34898 C 0.29566 0.35383 0.30329 0.36077 0.30989 0.37164 C 0.31163 0.38321 0.31562 0.39246 0.31823 0.40356 C 0.32777 0.39963 0.32621 0.39408 0.33229 0.38853 C 0.34062 0.38089 0.35069 0.37581 0.3592 0.36794 C 0.36059 0.36679 0.36753 0.35823 0.37031 0.35661 C 0.37586 0.35337 0.38264 0.35198 0.38871 0.34898 C 0.39531 0.34967 0.40191 0.34944 0.40833 0.35106 C 0.41198 0.35198 0.41354 0.358 0.41545 0.36216 C 0.41961 0.37095 0.42378 0.37881 0.42951 0.38667 C 0.44444 0.37835 0.43003 0.38829 0.44079 0.37534 C 0.45243 0.36124 0.46527 0.34759 0.47743 0.33395 C 0.48281 0.32793 0.50069 0.32354 0.50816 0.32099 C 0.51944 0.32308 0.52048 0.32377 0.52812 0.33395 C 0.53663 0.31706 0.52951 0.33302 0.53229 0.28908 C 0.53264 0.28399 0.496 0.14408 0.4967 0.13899 C 0.49496 0.12257 0.56475 -0.08164 0.56163 -0.08997 " pathEditMode="relative" rAng="0" ptsTypes="ffffffffffffffffffffffffffffffffffffffff">
                                      <p:cBhvr>
                                        <p:cTn id="6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88889E-6 1.72988E-6 C -0.00087 0.06522 0.00503 0.15333 -0.00695 0.21947 C -0.00695 0.2197 -0.00886 0.25185 -0.0099 0.25509 C -0.01042 0.25694 -0.01129 0.24769 -0.01129 0.24954 C -0.01129 0.25671 -0.00764 0.26341 -0.00417 0.26827 C -0.00209 0.27844 -0.00157 0.28908 0.00277 0.29787 C 0.0052 0.31036 0.06805 0.3055 0.06614 0.31822 C 0.06389 0.33372 0.08246 0.38344 0.0802 0.39893 C 0.08073 0.41397 0.03507 0.56059 0.03802 0.57516 C 0.03854 0.57817 0.0684 0.5414 0.06892 0.5414 C 0.07864 0.54602 0.06996 0.52683 0.08159 0.52821 C 0.09149 0.52937 0.06059 0.45883 0.07048 0.45953 C 0.07847 0.463 0.07361 0.45999 0.08316 0.47271 C 0.08454 0.47456 0.08732 0.47826 0.08732 0.47849 C 0.0901 0.48982 0.09444 0.52058 0.10277 0.52266 C 0.11562 0.53399 0.12569 0.58002 0.13802 0.58834 C 0.14444 0.59274 0.14861 0.537 0.15625 0.53954 C 0.16562 0.54764 0.16371 0.53284 0.17465 0.53769 C 0.18264 0.53515 0.20156 0.56475 0.20972 0.56198 C 0.23541 0.56337 0.21284 0.59227 0.22812 0.60708 C 0.23142 0.61355 0.23784 0.53723 0.24097 0.54394 C 0.24323 0.54856 0.24566 0.55273 0.24791 0.55712 C 0.24878 0.55897 0.25069 0.56267 0.25069 0.5629 C 0.25868 0.55758 0.26632 0.54995 0.27465 0.54579 C 0.27656 0.54486 0.27847 0.54463 0.28038 0.54394 C 0.28316 0.54278 0.28871 0.54024 0.28871 0.54047 C 0.29618 0.5414 0.30399 0.54093 0.31128 0.54394 C 0.32048 0.54764 0.32135 0.571 0.33246 0.57585 C 0.34201 0.56313 0.33055 0.57701 0.34236 0.5666 C 0.34948 0.56013 0.35434 0.55134 0.36198 0.54579 C 0.37014 0.53978 0.37031 0.54047 0.37899 0.53654 C 0.38038 0.53584 0.38316 0.53469 0.38316 0.53492 C 0.39514 0.52336 0.39861 0.53677 0.40573 0.54579 C 0.40902 0.54093 0.41406 0.53492 0.41701 0.52891 C 0.41823 0.52613 0.48732 0.53862 0.48836 0.53584 C 0.50659 0.5 0.50312 0.48658 0.51545 0.47016 C 0.52465 0.45745 0.53889 0.40448 0.55208 0.39893 C 0.55347 0.39778 0.51927 0.30712 0.51961 0.30504 C 0.52135 0.2914 0.49843 0.31313 0.5 0.29949 C 0.50017 0.28793 0.48177 0.29787 0.48298 0.28631 C 0.48177 0.2537 0.47118 0.24653 0.46198 0.21508 C 0.46267 0.17229 0.47152 0.19079 0.47604 0.14801 C 0.47639 0.13483 0.47465 0.07053 0.48836 0.05805 C 0.4901 0.0481 0.48993 0.03538 0.49305 0.02613 C 0.49444 0.02197 0.49826 0.0148 0.49826 0.01503 C 0.5 0.003 0.5 0.00879 0.5 -0.00208 " pathEditMode="relative" rAng="0" ptsTypes="ffffffffffffffffffffffffffffffffffffffffffffff">
                                      <p:cBhvr>
                                        <p:cTn id="68" dur="2000" spd="-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" y="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  <p:bldP spid="5" grpId="0" build="allAtOnce"/>
      <p:bldP spid="5" grpId="1" build="allAtOnce"/>
      <p:bldP spid="6" grpId="0" build="allAtOnce"/>
      <p:bldP spid="6" grpId="1" build="allAtOnce"/>
      <p:bldP spid="7" grpId="0" build="allAtOnce"/>
      <p:bldP spid="7" grpId="1" build="allAtOnce"/>
      <p:bldP spid="8" grpId="0" animBg="1"/>
      <p:bldP spid="9" grpId="0" build="allAtOnce"/>
      <p:bldP spid="9" grpId="1" build="allAtOnce"/>
      <p:bldP spid="10" grpId="0" build="allAtOnce"/>
      <p:bldP spid="10" grpId="1" build="allAtOnce"/>
      <p:bldP spid="11" grpId="0" build="allAtOnce"/>
      <p:bldP spid="11" grpId="1" build="allAtOnce"/>
      <p:bldP spid="12" grpId="0" build="allAtOnce"/>
      <p:bldP spid="12" grpId="1" build="allAtOnce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60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4000504"/>
            <a:ext cx="3286148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68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61</a:t>
            </a:fld>
            <a:endParaRPr lang="ru-RU" dirty="0"/>
          </a:p>
        </p:txBody>
      </p:sp>
    </p:spTree>
  </p:cSld>
  <p:clrMapOvr>
    <a:masterClrMapping/>
  </p:clrMapOvr>
  <p:transition advTm="12453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62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29256" y="642918"/>
            <a:ext cx="2786082" cy="3071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0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63</a:t>
            </a:fld>
            <a:endParaRPr lang="ru-RU" dirty="0"/>
          </a:p>
        </p:txBody>
      </p:sp>
    </p:spTree>
  </p:cSld>
  <p:clrMapOvr>
    <a:masterClrMapping/>
  </p:clrMapOvr>
  <p:transition advTm="625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64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1785926"/>
            <a:ext cx="3643338" cy="3429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87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65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43570" y="1500174"/>
            <a:ext cx="2786082" cy="2500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0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66</a:t>
            </a:fld>
            <a:endParaRPr lang="ru-RU" dirty="0"/>
          </a:p>
        </p:txBody>
      </p:sp>
    </p:spTree>
  </p:cSld>
  <p:clrMapOvr>
    <a:masterClrMapping/>
  </p:clrMapOvr>
  <p:transition advTm="10125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67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643182"/>
            <a:ext cx="1643074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071678"/>
            <a:ext cx="1714512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1142984"/>
            <a:ext cx="3429024" cy="4643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64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68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1785926"/>
            <a:ext cx="428628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2285992"/>
            <a:ext cx="4286280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2786058"/>
            <a:ext cx="4286280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3286124"/>
            <a:ext cx="4286280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3929066"/>
            <a:ext cx="428628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4643446"/>
            <a:ext cx="4286280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200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69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2571744"/>
            <a:ext cx="2928958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3143248"/>
            <a:ext cx="2928958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3714752"/>
            <a:ext cx="250033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07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000" t="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114298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64291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214311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0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235743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0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38318" y="129538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2143116"/>
            <a:ext cx="2286016" cy="1857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38318" y="129538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66814" y="79531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52566" y="229551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0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9690" y="250983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0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90718" y="144778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59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-0.00087 0.06521 0.00503 0.15333 -0.00695 0.21947 C -0.00695 0.2197 -0.00886 0.25185 -0.0099 0.25508 C -0.01042 0.25693 -0.01129 0.24768 -0.01129 0.24953 C -0.01129 0.2567 -0.00764 0.26341 -0.00417 0.26827 C -0.00209 0.27844 -0.00157 0.28931 0.00277 0.2981 C 0.0052 0.31036 0.0019 0.32146 0 0.33395 C -0.00226 0.34944 -0.0033 0.36517 -0.00556 0.38066 C -0.00504 0.3957 -0.00712 0.41119 -0.00417 0.42576 C -0.00365 0.42877 0.01354 0.43131 0.01406 0.43131 C 0.02378 0.43594 0.02934 0.45629 0.04097 0.45767 C 0.05086 0.45883 0.06059 0.45883 0.07048 0.45953 C 0.07847 0.46299 0.07361 0.45999 0.08315 0.47271 C 0.08454 0.47456 0.08732 0.47826 0.08732 0.47826 C 0.0901 0.48982 0.096 0.48936 0.10434 0.49144 C 0.11718 0.50277 0.10034 0.48866 0.11267 0.49699 C 0.11909 0.50138 0.11909 0.50578 0.12673 0.50832 C 0.13611 0.51642 0.15104 0.5222 0.16197 0.52706 C 0.16996 0.52451 0.17638 0.51873 0.18454 0.51595 C 0.21024 0.51734 0.21579 0.5104 0.23107 0.52521 C 0.23437 0.53168 0.23784 0.53723 0.24097 0.54394 C 0.24322 0.54856 0.24565 0.55273 0.24791 0.55712 C 0.24878 0.55897 0.25069 0.56267 0.25069 0.56267 C 0.25868 0.55758 0.26631 0.54995 0.27465 0.54579 C 0.27656 0.54486 0.27847 0.54463 0.28038 0.54394 C 0.28315 0.54278 0.28871 0.54024 0.28871 0.54024 C 0.29618 0.54139 0.30399 0.54093 0.31128 0.54394 C 0.32048 0.54764 0.32135 0.571 0.33246 0.57585 C 0.34201 0.56313 0.33055 0.57701 0.34236 0.5666 C 0.34947 0.56013 0.35434 0.55134 0.36197 0.54579 C 0.37013 0.53977 0.37031 0.54047 0.37899 0.53654 C 0.38038 0.53584 0.38315 0.53469 0.38315 0.53469 C 0.39513 0.52335 0.39861 0.53677 0.40572 0.54579 C 0.40937 0.54093 0.41423 0.53492 0.41701 0.52891 C 0.41822 0.52613 0.4184 0.52243 0.41979 0.51965 C 0.43784 0.48381 0.4243 0.51156 0.43663 0.49514 C 0.44618 0.48242 0.4559 0.46878 0.46909 0.46323 C 0.47048 0.46207 0.47291 0.46161 0.47326 0.45953 C 0.475 0.44588 0.47395 0.432 0.47465 0.41836 C 0.47534 0.4068 0.4776 0.39431 0.47899 0.38274 C 0.47795 0.35014 0.48107 0.31082 0.47187 0.27937 C 0.47256 0.23658 0.47152 0.19079 0.47604 0.14801 C 0.47638 0.13483 0.47465 0.07053 0.48871 0.05805 C 0.4901 0.0481 0.48993 0.03538 0.49305 0.02613 C 0.49444 0.02197 0.49861 0.0148 0.49861 0.0148 C 0.50034 0.003 0.5 0.00879 0.5 -0.00208 " pathEditMode="relative" ptsTypes="fffffffffffffffffffffffffffffffffffffffffffffA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88889E-6 1.72988E-6 C -0.00087 0.06522 0.00503 0.15333 -0.00695 0.21947 C -0.00695 0.2197 -0.00886 0.25185 -0.0099 0.25509 C -0.01042 0.25694 -0.01129 0.24769 -0.01129 0.24954 C -0.01129 0.25671 -0.00764 0.26341 -0.00417 0.26827 C -0.00209 0.27844 -0.00157 0.28908 0.00277 0.29787 C 0.0052 0.31036 0.06805 0.3055 0.06614 0.31822 C 0.06389 0.33372 0.08246 0.38344 0.0802 0.39893 C 0.08073 0.41397 0.03507 0.56059 0.03802 0.57516 C 0.03854 0.57817 0.0684 0.5414 0.06892 0.5414 C 0.07864 0.54602 0.06996 0.52683 0.08159 0.52821 C 0.09149 0.52937 0.06059 0.45883 0.07048 0.45953 C 0.07847 0.463 0.07361 0.45999 0.08316 0.47271 C 0.08454 0.47456 0.08732 0.47826 0.08732 0.47849 C 0.0901 0.48982 0.09444 0.52058 0.10277 0.52266 C 0.11562 0.53399 0.12569 0.58002 0.13802 0.58834 C 0.14444 0.59274 0.14861 0.537 0.15625 0.53954 C 0.16562 0.54764 0.16371 0.53284 0.17465 0.53769 C 0.18264 0.53515 0.20156 0.56475 0.20972 0.56198 C 0.23541 0.56337 0.21284 0.59227 0.22812 0.60708 C 0.23142 0.61355 0.23784 0.53723 0.24097 0.54394 C 0.24323 0.54856 0.24566 0.55273 0.24791 0.55712 C 0.24878 0.55897 0.25069 0.56267 0.25069 0.5629 C 0.25868 0.55758 0.26632 0.54995 0.27465 0.54579 C 0.27656 0.54486 0.27847 0.54463 0.28038 0.54394 C 0.28316 0.54278 0.28871 0.54024 0.28871 0.54047 C 0.29618 0.5414 0.30399 0.54093 0.31128 0.54394 C 0.32048 0.54764 0.32135 0.571 0.33246 0.57585 C 0.34201 0.56313 0.33055 0.57701 0.34236 0.5666 C 0.34948 0.56013 0.35434 0.55134 0.36198 0.54579 C 0.37014 0.53978 0.37031 0.54047 0.37899 0.53654 C 0.38038 0.53584 0.38316 0.53469 0.38316 0.53492 C 0.39514 0.52336 0.39861 0.53677 0.40573 0.54579 C 0.40902 0.54093 0.41406 0.53492 0.41701 0.52891 C 0.41823 0.52613 0.48732 0.53862 0.48836 0.53584 C 0.50659 0.5 0.50312 0.48658 0.51545 0.47016 C 0.52465 0.45745 0.53889 0.40448 0.55208 0.39893 C 0.55347 0.39778 0.51927 0.30712 0.51961 0.30504 C 0.52135 0.2914 0.49843 0.31313 0.5 0.29949 C 0.50017 0.28793 0.48177 0.29787 0.48298 0.28631 C 0.48177 0.2537 0.47118 0.24653 0.46198 0.21508 C 0.46267 0.17229 0.47152 0.19079 0.47604 0.14801 C 0.47639 0.13483 0.47465 0.07053 0.48836 0.05805 C 0.4901 0.0481 0.48993 0.03538 0.49305 0.02613 C 0.49444 0.02197 0.49826 0.0148 0.49826 0.01503 C 0.5 0.003 0.5 0.00879 0.5 -0.00208 " pathEditMode="relative" rAng="0" ptsTypes="ffffffffffffffffffffffffffffffffffffffffffffff">
                                      <p:cBhvr>
                                        <p:cTn id="21" dur="2000" spd="-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" y="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88889E-6 4.08881E-6 C 0.00711 0.02266 0.00329 0.00855 0.00989 0.04324 C 0.0125 0.05689 0.01857 0.06614 0.02257 0.07886 C 0.0276 0.09482 0.03073 0.11147 0.03524 0.12766 C 0.03402 0.15818 0.0368 0.19218 0.02812 0.22155 C 0.02725 0.22895 0.02708 0.23681 0.02534 0.24398 C 0.02309 0.25277 0.01979 0.26318 0.01823 0.2722 C 0.01701 0.2796 0.01545 0.29463 0.01545 0.29486 C 0.01597 0.30272 0.01597 0.31105 0.01684 0.31914 C 0.01736 0.32308 0.01961 0.33025 0.01961 0.33048 C 0.02014 0.33441 0.02031 0.34412 0.02257 0.34898 C 0.03055 0.36655 0.04218 0.37164 0.05625 0.37534 C 0.0684 0.37465 0.08073 0.37511 0.09288 0.37349 C 0.09618 0.37303 0.10382 0.36563 0.10694 0.36401 C 0.11423 0.36008 0.1217 0.35823 0.12951 0.35661 C 0.13194 0.35545 0.1342 0.3536 0.13663 0.35291 C 0.14027 0.35175 0.14427 0.35245 0.14791 0.35106 C 0.14913 0.3506 0.14948 0.34805 0.15069 0.34713 C 0.15677 0.34204 0.16632 0.33788 0.17326 0.33603 C 0.18177 0.32793 0.19548 0.32793 0.20555 0.32655 C 0.22152 0.32909 0.2375 0.3314 0.25347 0.33395 C 0.25538 0.33533 0.2592 0.3351 0.2592 0.33788 C 0.2592 0.34181 0.25052 0.34597 0.25347 0.34713 C 0.26389 0.35152 0.27517 0.34828 0.28593 0.34898 C 0.29566 0.35383 0.30329 0.36077 0.30989 0.37164 C 0.31163 0.38321 0.31562 0.39246 0.31823 0.40356 C 0.32777 0.39963 0.32621 0.39408 0.33229 0.38853 C 0.34062 0.38089 0.35069 0.37581 0.3592 0.36794 C 0.36059 0.36679 0.36753 0.35823 0.37031 0.35661 C 0.37586 0.35337 0.38264 0.35198 0.38871 0.34898 C 0.39531 0.34967 0.40191 0.34944 0.40833 0.35106 C 0.41198 0.35198 0.41354 0.358 0.41545 0.36216 C 0.41961 0.37095 0.42378 0.37881 0.42951 0.38667 C 0.44444 0.37835 0.43003 0.38829 0.44079 0.37534 C 0.45243 0.36124 0.46527 0.34759 0.47743 0.33395 C 0.48281 0.32793 0.50069 0.32354 0.50816 0.32099 C 0.51944 0.32308 0.52048 0.32377 0.52812 0.33395 C 0.53663 0.31706 0.52951 0.33302 0.53229 0.28908 C 0.53264 0.28399 0.496 0.14408 0.4967 0.13899 C 0.49496 0.12257 0.56475 -0.08164 0.56163 -0.08997 " pathEditMode="relative" rAng="0" ptsTypes="ffffffffffffffffffffffffffffffffffffffff">
                                      <p:cBhvr>
                                        <p:cTn id="35" dur="2000" spd="-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" y="15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88889E-6 4.08881E-6 C 0.00711 0.02266 0.00329 0.00855 0.00989 0.04324 C 0.0125 0.05689 0.01857 0.06614 0.02257 0.07886 C 0.0276 0.09482 0.03073 0.11147 0.03524 0.12766 C 0.03402 0.15818 0.0368 0.19218 0.02812 0.22155 C 0.02725 0.22895 0.02708 0.23681 0.02534 0.24398 C 0.02309 0.25277 0.01979 0.26318 0.01823 0.2722 C 0.01701 0.2796 0.01545 0.29463 0.01545 0.29486 C 0.01597 0.30272 0.01597 0.31105 0.01684 0.31914 C 0.01736 0.32308 0.01961 0.33025 0.01961 0.33048 C 0.02014 0.33441 0.02031 0.34412 0.02257 0.34898 C 0.03055 0.36655 0.04218 0.37164 0.05625 0.37534 C 0.0684 0.37465 0.08073 0.37511 0.09288 0.37349 C 0.09618 0.37303 0.10382 0.36563 0.10694 0.36401 C 0.11423 0.36008 0.1217 0.35823 0.12951 0.35661 C 0.13194 0.35545 0.1342 0.3536 0.13663 0.35291 C 0.14027 0.35175 0.14427 0.35245 0.14791 0.35106 C 0.14913 0.3506 0.14948 0.34805 0.15069 0.34713 C 0.15677 0.34204 0.16632 0.33788 0.17326 0.33603 C 0.18177 0.32793 0.19548 0.32793 0.20555 0.32655 C 0.22152 0.32909 0.2375 0.3314 0.25347 0.33395 C 0.25538 0.33533 0.2592 0.3351 0.2592 0.33788 C 0.2592 0.34181 0.25052 0.34597 0.25347 0.34713 C 0.26389 0.35152 0.27517 0.34828 0.28593 0.34898 C 0.29566 0.35383 0.30329 0.36077 0.30989 0.37164 C 0.31163 0.38321 0.31562 0.39246 0.31823 0.40356 C 0.32777 0.39963 0.32621 0.39408 0.33229 0.38853 C 0.34062 0.38089 0.35069 0.37581 0.3592 0.36794 C 0.36059 0.36679 0.36753 0.35823 0.37031 0.35661 C 0.37586 0.35337 0.38264 0.35198 0.38871 0.34898 C 0.39531 0.34967 0.40191 0.34944 0.40833 0.35106 C 0.41198 0.35198 0.41354 0.358 0.41545 0.36216 C 0.41961 0.37095 0.42378 0.37881 0.42951 0.38667 C 0.44444 0.37835 0.43003 0.38829 0.44079 0.37534 C 0.45243 0.36124 0.46527 0.34759 0.47743 0.33395 C 0.48281 0.32793 0.50069 0.32354 0.50816 0.32099 C 0.51944 0.32308 0.52048 0.32377 0.52812 0.33395 C 0.53663 0.31706 0.52951 0.33302 0.53229 0.28908 C 0.53264 0.28399 0.496 0.14408 0.4967 0.13899 C 0.49496 0.12257 0.56475 -0.08164 0.56163 -0.08997 " pathEditMode="relative" rAng="0" ptsTypes="ffffffffffffffffffffffffffffffffffffffff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6025 -0.04325 C 0.05938 0.02197 0.01025 0.03307 -0.00173 0.09921 C -0.00173 0.09944 -0.00885 0.25185 -0.00989 0.25509 C -0.01041 0.25694 -0.01128 0.24769 -0.01128 0.24954 C -0.01128 0.25671 -0.00764 0.26341 -0.00416 0.26827 C -0.00208 0.27845 -0.00156 0.28931 0.00278 0.2981 C 0.00521 0.31036 0.00191 0.32146 -2.77778E-6 0.33395 C -0.00225 0.34944 -0.0033 0.36517 -0.00555 0.38067 C -0.00503 0.3957 -0.00712 0.41119 -0.00416 0.42576 C -0.00364 0.42877 0.01354 0.43108 0.01407 0.43108 C 0.02379 0.43594 0.02934 0.45629 0.04098 0.45768 C 0.05087 0.45883 0.06059 0.45883 0.07049 0.45953 C 0.07848 0.463 0.07361 0.45999 0.08316 0.47271 C 0.08455 0.47456 0.08733 0.47803 0.08733 0.47849 C 0.09011 0.48959 0.09601 0.48936 0.10434 0.49144 C 0.11719 0.50277 0.10035 0.48867 0.11268 0.49676 C 0.1191 0.50116 0.1191 0.50578 0.12674 0.50809 C 0.13611 0.51642 0.15104 0.52174 0.16198 0.52683 C 0.16997 0.52451 0.17639 0.5185 0.18455 0.51596 C 0.21025 0.51734 0.2158 0.51041 0.23108 0.52498 C 0.23438 0.53168 0.23785 0.537 0.24098 0.54371 C 0.24323 0.54857 0.24566 0.55273 0.24792 0.55689 C 0.24879 0.55874 0.2507 0.56221 0.2507 0.5629 C 0.25868 0.55758 0.26632 0.54972 0.27466 0.54556 C 0.27657 0.54463 0.27848 0.5444 0.28038 0.54371 C 0.28316 0.54255 0.28872 0.54001 0.28872 0.54047 C 0.29618 0.5414 0.304 0.5407 0.31129 0.54371 C 0.32049 0.54741 0.32136 0.57077 0.33247 0.57562 C 0.34202 0.5629 0.33056 0.57678 0.34236 0.5666 C 0.34948 0.5599 0.35434 0.55134 0.36198 0.54556 C 0.37014 0.53931 0.37032 0.54047 0.379 0.53654 C 0.38038 0.53585 0.38316 0.53469 0.38316 0.53492 C 0.39514 0.52336 0.39861 0.53654 0.40573 0.54556 C 0.40938 0.5407 0.41424 0.53469 0.41702 0.52868 C 0.41823 0.52613 0.41841 0.52243 0.41979 0.51966 C 0.43785 0.48358 0.42431 0.51156 0.43663 0.49491 C 0.44618 0.48242 0.45591 0.46878 0.4691 0.463 C 0.47049 0.46184 0.47292 0.46161 0.47327 0.45953 C 0.475 0.44588 0.47396 0.43178 0.47466 0.41836 C 0.47535 0.4068 0.47761 0.39431 0.479 0.38275 C 0.47795 0.35014 0.48108 0.31082 0.47188 0.27937 C 0.47257 0.23659 0.47153 0.19079 0.47604 0.14801 C 0.47639 0.13483 0.44757 0.02914 0.46163 0.01665 C 0.46302 0.00671 0.45556 -0.07724 0.45886 -0.08649 C 0.46025 -0.09066 0.51788 -0.09228 0.51788 -0.09205 C 0.51962 -0.10407 0.57153 -0.03423 0.57153 -0.0451 " pathEditMode="relative" rAng="0" ptsTypes="ffffffffffffffffffffffffffffffffffffffffffffff">
                                      <p:cBhvr>
                                        <p:cTn id="4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2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-0.00087 0.06521 0.00503 0.15333 -0.00695 0.21947 C -0.00695 0.2197 -0.00886 0.25185 -0.0099 0.25508 C -0.01042 0.25693 -0.01129 0.24768 -0.01129 0.24953 C -0.01129 0.2567 -0.00764 0.26341 -0.00417 0.26827 C -0.00209 0.27844 -0.00157 0.28931 0.00277 0.2981 C 0.0052 0.31036 0.0019 0.32146 0 0.33395 C -0.00226 0.34944 -0.0033 0.36517 -0.00556 0.38066 C -0.00504 0.3957 -0.00712 0.41119 -0.00417 0.42576 C -0.00365 0.42877 0.01354 0.43131 0.01406 0.43131 C 0.02378 0.43594 0.02934 0.45629 0.04097 0.45767 C 0.05086 0.45883 0.06059 0.45883 0.07048 0.45953 C 0.07847 0.46299 0.07361 0.45999 0.08315 0.47271 C 0.08454 0.47456 0.08732 0.47826 0.08732 0.47826 C 0.0901 0.48982 0.096 0.48936 0.10434 0.49144 C 0.11718 0.50277 0.10034 0.48866 0.11267 0.49699 C 0.11909 0.50138 0.11909 0.50578 0.12673 0.50832 C 0.13611 0.51642 0.15104 0.5222 0.16197 0.52706 C 0.16996 0.52451 0.17638 0.51873 0.18454 0.51595 C 0.21024 0.51734 0.21579 0.5104 0.23107 0.52521 C 0.23437 0.53168 0.23784 0.53723 0.24097 0.54394 C 0.24322 0.54856 0.24565 0.55273 0.24791 0.55712 C 0.24878 0.55897 0.25069 0.56267 0.25069 0.56267 C 0.25868 0.55758 0.26631 0.54995 0.27465 0.54579 C 0.27656 0.54486 0.27847 0.54463 0.28038 0.54394 C 0.28315 0.54278 0.28871 0.54024 0.28871 0.54024 C 0.29618 0.54139 0.30399 0.54093 0.31128 0.54394 C 0.32048 0.54764 0.32135 0.571 0.33246 0.57585 C 0.34201 0.56313 0.33055 0.57701 0.34236 0.5666 C 0.34947 0.56013 0.35434 0.55134 0.36197 0.54579 C 0.37013 0.53977 0.37031 0.54047 0.37899 0.53654 C 0.38038 0.53584 0.38315 0.53469 0.38315 0.53469 C 0.39513 0.52335 0.39861 0.53677 0.40572 0.54579 C 0.40937 0.54093 0.41423 0.53492 0.41701 0.52891 C 0.41822 0.52613 0.4184 0.52243 0.41979 0.51965 C 0.43784 0.48381 0.4243 0.51156 0.43663 0.49514 C 0.44618 0.48242 0.4559 0.46878 0.46909 0.46323 C 0.47048 0.46207 0.47291 0.46161 0.47326 0.45953 C 0.475 0.44588 0.47395 0.432 0.47465 0.41836 C 0.47534 0.4068 0.4776 0.39431 0.47899 0.38274 C 0.47795 0.35014 0.48107 0.31082 0.47187 0.27937 C 0.47256 0.23658 0.47152 0.19079 0.47604 0.14801 C 0.47638 0.13483 0.47465 0.07053 0.48871 0.05805 C 0.4901 0.0481 0.48993 0.03538 0.49305 0.02613 C 0.49444 0.02197 0.49861 0.0148 0.49861 0.0148 C 0.50034 0.003 0.5 0.00879 0.5 -0.00208 " pathEditMode="relative" ptsTypes="fffffffffffffffffffffffffffffffffffffffffffffA">
                                      <p:cBhvr>
                                        <p:cTn id="5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88889E-6 1.72988E-6 C -0.00087 0.06522 0.00503 0.15333 -0.00695 0.21947 C -0.00695 0.2197 -0.00886 0.25185 -0.0099 0.25509 C -0.01042 0.25694 -0.01129 0.24769 -0.01129 0.24954 C -0.01129 0.25671 -0.00764 0.26341 -0.00417 0.26827 C -0.00209 0.27844 -0.00157 0.28908 0.00277 0.29787 C 0.0052 0.31036 0.06805 0.3055 0.06614 0.31822 C 0.06389 0.33372 0.08246 0.38344 0.0802 0.39893 C 0.08073 0.41397 0.03507 0.56059 0.03802 0.57516 C 0.03854 0.57817 0.0684 0.5414 0.06892 0.5414 C 0.07864 0.54602 0.06996 0.52683 0.08159 0.52821 C 0.09149 0.52937 0.06059 0.45883 0.07048 0.45953 C 0.07847 0.463 0.07361 0.45999 0.08316 0.47271 C 0.08454 0.47456 0.08732 0.47826 0.08732 0.47849 C 0.0901 0.48982 0.09444 0.52058 0.10277 0.52266 C 0.11562 0.53399 0.12569 0.58002 0.13802 0.58834 C 0.14444 0.59274 0.14861 0.537 0.15625 0.53954 C 0.16562 0.54764 0.16371 0.53284 0.17465 0.53769 C 0.18264 0.53515 0.20156 0.56475 0.20972 0.56198 C 0.23541 0.56337 0.21284 0.59227 0.22812 0.60708 C 0.23142 0.61355 0.23784 0.53723 0.24097 0.54394 C 0.24323 0.54856 0.24566 0.55273 0.24791 0.55712 C 0.24878 0.55897 0.25069 0.56267 0.25069 0.5629 C 0.25868 0.55758 0.26632 0.54995 0.27465 0.54579 C 0.27656 0.54486 0.27847 0.54463 0.28038 0.54394 C 0.28316 0.54278 0.28871 0.54024 0.28871 0.54047 C 0.29618 0.5414 0.30399 0.54093 0.31128 0.54394 C 0.32048 0.54764 0.32135 0.571 0.33246 0.57585 C 0.34201 0.56313 0.33055 0.57701 0.34236 0.5666 C 0.34948 0.56013 0.35434 0.55134 0.36198 0.54579 C 0.37014 0.53978 0.37031 0.54047 0.37899 0.53654 C 0.38038 0.53584 0.38316 0.53469 0.38316 0.53492 C 0.39514 0.52336 0.39861 0.53677 0.40573 0.54579 C 0.40902 0.54093 0.41406 0.53492 0.41701 0.52891 C 0.41823 0.52613 0.48732 0.53862 0.48836 0.53584 C 0.50659 0.5 0.50312 0.48658 0.51545 0.47016 C 0.52465 0.45745 0.53889 0.40448 0.55208 0.39893 C 0.55347 0.39778 0.51927 0.30712 0.51961 0.30504 C 0.52135 0.2914 0.49843 0.31313 0.5 0.29949 C 0.50017 0.28793 0.48177 0.29787 0.48298 0.28631 C 0.48177 0.2537 0.47118 0.24653 0.46198 0.21508 C 0.46267 0.17229 0.47152 0.19079 0.47604 0.14801 C 0.47639 0.13483 0.47465 0.07053 0.48836 0.05805 C 0.4901 0.0481 0.48993 0.03538 0.49305 0.02613 C 0.49444 0.02197 0.49826 0.0148 0.49826 0.01503 C 0.5 0.003 0.5 0.00879 0.5 -0.00208 " pathEditMode="relative" rAng="0" ptsTypes="ffffffffffffffffffffffffffffffffffffffffffffff">
                                      <p:cBhvr>
                                        <p:cTn id="61" dur="2000" spd="-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" y="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88889E-6 4.08881E-6 C 0.00711 0.02266 0.00329 0.00855 0.00989 0.04324 C 0.0125 0.05689 0.01857 0.06614 0.02257 0.07886 C 0.0276 0.09482 0.03073 0.11147 0.03524 0.12766 C 0.03402 0.15818 0.0368 0.19218 0.02812 0.22155 C 0.02725 0.22895 0.02708 0.23681 0.02534 0.24398 C 0.02309 0.25277 0.01979 0.26318 0.01823 0.2722 C 0.01701 0.2796 0.01545 0.29463 0.01545 0.29486 C 0.01597 0.30272 0.01597 0.31105 0.01684 0.31914 C 0.01736 0.32308 0.01961 0.33025 0.01961 0.33048 C 0.02014 0.33441 0.02031 0.34412 0.02257 0.34898 C 0.03055 0.36655 0.04218 0.37164 0.05625 0.37534 C 0.0684 0.37465 0.08073 0.37511 0.09288 0.37349 C 0.09618 0.37303 0.10382 0.36563 0.10694 0.36401 C 0.11423 0.36008 0.1217 0.35823 0.12951 0.35661 C 0.13194 0.35545 0.1342 0.3536 0.13663 0.35291 C 0.14027 0.35175 0.14427 0.35245 0.14791 0.35106 C 0.14913 0.3506 0.14948 0.34805 0.15069 0.34713 C 0.15677 0.34204 0.16632 0.33788 0.17326 0.33603 C 0.18177 0.32793 0.19548 0.32793 0.20555 0.32655 C 0.22152 0.32909 0.2375 0.3314 0.25347 0.33395 C 0.25538 0.33533 0.2592 0.3351 0.2592 0.33788 C 0.2592 0.34181 0.25052 0.34597 0.25347 0.34713 C 0.26389 0.35152 0.27517 0.34828 0.28593 0.34898 C 0.29566 0.35383 0.30329 0.36077 0.30989 0.37164 C 0.31163 0.38321 0.31562 0.39246 0.31823 0.40356 C 0.32777 0.39963 0.32621 0.39408 0.33229 0.38853 C 0.34062 0.38089 0.35069 0.37581 0.3592 0.36794 C 0.36059 0.36679 0.36753 0.35823 0.37031 0.35661 C 0.37586 0.35337 0.38264 0.35198 0.38871 0.34898 C 0.39531 0.34967 0.40191 0.34944 0.40833 0.35106 C 0.41198 0.35198 0.41354 0.358 0.41545 0.36216 C 0.41961 0.37095 0.42378 0.37881 0.42951 0.38667 C 0.44444 0.37835 0.43003 0.38829 0.44079 0.37534 C 0.45243 0.36124 0.46527 0.34759 0.47743 0.33395 C 0.48281 0.32793 0.50069 0.32354 0.50816 0.32099 C 0.51944 0.32308 0.52048 0.32377 0.52812 0.33395 C 0.53663 0.31706 0.52951 0.33302 0.53229 0.28908 C 0.53264 0.28399 0.496 0.14408 0.4967 0.13899 C 0.49496 0.12257 0.56475 -0.08164 0.56163 -0.08997 " pathEditMode="relative" rAng="0" ptsTypes="ffffffffffffffffffffffffffffffffffffffff">
                                      <p:cBhvr>
                                        <p:cTn id="75" dur="2000" spd="-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" y="157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88889E-6 4.08881E-6 C 0.00711 0.02266 0.00329 0.00855 0.00989 0.04324 C 0.0125 0.05689 0.01857 0.06614 0.02257 0.07886 C 0.0276 0.09482 0.03073 0.11147 0.03524 0.12766 C 0.03402 0.15818 0.0368 0.19218 0.02812 0.22155 C 0.02725 0.22895 0.02708 0.23681 0.02534 0.24398 C 0.02309 0.25277 0.01979 0.26318 0.01823 0.2722 C 0.01701 0.2796 0.01545 0.29463 0.01545 0.29486 C 0.01597 0.30272 0.01597 0.31105 0.01684 0.31914 C 0.01736 0.32308 0.01961 0.33025 0.01961 0.33048 C 0.02014 0.33441 0.02031 0.34412 0.02257 0.34898 C 0.03055 0.36655 0.04218 0.37164 0.05625 0.37534 C 0.0684 0.37465 0.08073 0.37511 0.09288 0.37349 C 0.09618 0.37303 0.10382 0.36563 0.10694 0.36401 C 0.11423 0.36008 0.1217 0.35823 0.12951 0.35661 C 0.13194 0.35545 0.1342 0.3536 0.13663 0.35291 C 0.14027 0.35175 0.14427 0.35245 0.14791 0.35106 C 0.14913 0.3506 0.14948 0.34805 0.15069 0.34713 C 0.15677 0.34204 0.16632 0.33788 0.17326 0.33603 C 0.18177 0.32793 0.19548 0.32793 0.20555 0.32655 C 0.22152 0.32909 0.2375 0.3314 0.25347 0.33395 C 0.25538 0.33533 0.2592 0.3351 0.2592 0.33788 C 0.2592 0.34181 0.25052 0.34597 0.25347 0.34713 C 0.26389 0.35152 0.27517 0.34828 0.28593 0.34898 C 0.29566 0.35383 0.30329 0.36077 0.30989 0.37164 C 0.31163 0.38321 0.31562 0.39246 0.31823 0.40356 C 0.32777 0.39963 0.32621 0.39408 0.33229 0.38853 C 0.34062 0.38089 0.35069 0.37581 0.3592 0.36794 C 0.36059 0.36679 0.36753 0.35823 0.37031 0.35661 C 0.37586 0.35337 0.38264 0.35198 0.38871 0.34898 C 0.39531 0.34967 0.40191 0.34944 0.40833 0.35106 C 0.41198 0.35198 0.41354 0.358 0.41545 0.36216 C 0.41961 0.37095 0.42378 0.37881 0.42951 0.38667 C 0.44444 0.37835 0.43003 0.38829 0.44079 0.37534 C 0.45243 0.36124 0.46527 0.34759 0.47743 0.33395 C 0.48281 0.32793 0.50069 0.32354 0.50816 0.32099 C 0.51944 0.32308 0.52048 0.32377 0.52812 0.33395 C 0.53663 0.31706 0.52951 0.33302 0.53229 0.28908 C 0.53264 0.28399 0.496 0.14408 0.4967 0.13899 C 0.49496 0.12257 0.56475 -0.08164 0.56163 -0.08997 " pathEditMode="relative" rAng="0" ptsTypes="ffffffffffffffffffffffffffffffffffffffff">
                                      <p:cBhvr>
                                        <p:cTn id="7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6025 -0.04325 C 0.05938 0.02197 0.01025 0.03307 -0.00173 0.09921 C -0.00173 0.09944 -0.00885 0.25185 -0.00989 0.25509 C -0.01041 0.25694 -0.01128 0.24769 -0.01128 0.24954 C -0.01128 0.25671 -0.00764 0.26341 -0.00416 0.26827 C -0.00208 0.27845 -0.00156 0.28931 0.00278 0.2981 C 0.00521 0.31036 0.00191 0.32146 -2.77778E-6 0.33395 C -0.00225 0.34944 -0.0033 0.36517 -0.00555 0.38067 C -0.00503 0.3957 -0.00712 0.41119 -0.00416 0.42576 C -0.00364 0.42877 0.01354 0.43108 0.01407 0.43108 C 0.02379 0.43594 0.02934 0.45629 0.04098 0.45768 C 0.05087 0.45883 0.06059 0.45883 0.07049 0.45953 C 0.07848 0.463 0.07361 0.45999 0.08316 0.47271 C 0.08455 0.47456 0.08733 0.47803 0.08733 0.47849 C 0.09011 0.48959 0.09601 0.48936 0.10434 0.49144 C 0.11719 0.50277 0.10035 0.48867 0.11268 0.49676 C 0.1191 0.50116 0.1191 0.50578 0.12674 0.50809 C 0.13611 0.51642 0.15104 0.52174 0.16198 0.52683 C 0.16997 0.52451 0.17639 0.5185 0.18455 0.51596 C 0.21025 0.51734 0.2158 0.51041 0.23108 0.52498 C 0.23438 0.53168 0.23785 0.537 0.24098 0.54371 C 0.24323 0.54857 0.24566 0.55273 0.24792 0.55689 C 0.24879 0.55874 0.2507 0.56221 0.2507 0.5629 C 0.25868 0.55758 0.26632 0.54972 0.27466 0.54556 C 0.27657 0.54463 0.27848 0.5444 0.28038 0.54371 C 0.28316 0.54255 0.28872 0.54001 0.28872 0.54047 C 0.29618 0.5414 0.304 0.5407 0.31129 0.54371 C 0.32049 0.54741 0.32136 0.57077 0.33247 0.57562 C 0.34202 0.5629 0.33056 0.57678 0.34236 0.5666 C 0.34948 0.5599 0.35434 0.55134 0.36198 0.54556 C 0.37014 0.53931 0.37032 0.54047 0.379 0.53654 C 0.38038 0.53585 0.38316 0.53469 0.38316 0.53492 C 0.39514 0.52336 0.39861 0.53654 0.40573 0.54556 C 0.40938 0.5407 0.41424 0.53469 0.41702 0.52868 C 0.41823 0.52613 0.41841 0.52243 0.41979 0.51966 C 0.43785 0.48358 0.42431 0.51156 0.43663 0.49491 C 0.44618 0.48242 0.45591 0.46878 0.4691 0.463 C 0.47049 0.46184 0.47292 0.46161 0.47327 0.45953 C 0.475 0.44588 0.47396 0.43178 0.47466 0.41836 C 0.47535 0.4068 0.47761 0.39431 0.479 0.38275 C 0.47795 0.35014 0.48108 0.31082 0.47188 0.27937 C 0.47257 0.23659 0.47153 0.19079 0.47604 0.14801 C 0.47639 0.13483 0.44757 0.02914 0.46163 0.01665 C 0.46302 0.00671 0.45556 -0.07724 0.45886 -0.08649 C 0.46025 -0.09066 0.51788 -0.09228 0.51788 -0.09205 C 0.51962 -0.10407 0.57153 -0.03423 0.57153 -0.0451 " pathEditMode="relative" rAng="0" ptsTypes="ffffffffffffffffffffffffffffffffffffffffffffff">
                                      <p:cBhvr>
                                        <p:cTn id="85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2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70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  <p:bldP spid="5" grpId="0" build="allAtOnce"/>
      <p:bldP spid="5" grpId="1" build="allAtOnce"/>
      <p:bldP spid="6" grpId="0" build="allAtOnce"/>
      <p:bldP spid="6" grpId="1" build="allAtOnce"/>
      <p:bldP spid="7" grpId="0" build="allAtOnce"/>
      <p:bldP spid="7" grpId="1" build="allAtOnce"/>
      <p:bldP spid="8" grpId="0" build="allAtOnce"/>
      <p:bldP spid="8" grpId="1" build="allAtOnce"/>
      <p:bldP spid="9" grpId="0" animBg="1"/>
      <p:bldP spid="10" grpId="0" build="allAtOnce"/>
      <p:bldP spid="10" grpId="1" build="allAtOnce"/>
      <p:bldP spid="11" grpId="0" build="allAtOnce"/>
      <p:bldP spid="11" grpId="1" build="allAtOnce"/>
      <p:bldP spid="12" grpId="0" build="allAtOnce"/>
      <p:bldP spid="12" grpId="1" build="allAtOnce"/>
      <p:bldP spid="13" grpId="0" build="allAtOnce"/>
      <p:bldP spid="13" grpId="1" build="allAtOnce"/>
      <p:bldP spid="14" grpId="0" build="allAtOnce"/>
      <p:bldP spid="14" grpId="1" build="allAtOnce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70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1785926"/>
            <a:ext cx="3571900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47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4000504"/>
            <a:ext cx="2500330" cy="1357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8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материалам </a:t>
            </a:r>
            <a:r>
              <a:rPr lang="en-US" smtClean="0"/>
              <a:t>http://www.e-teaching.ru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7387-80D5-4DD7-B4B3-3343ADBDE17C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" name="Letter"/>
          <p:cNvSpPr>
            <a:spLocks noEditPoints="1" noChangeArrowheads="1"/>
          </p:cNvSpPr>
          <p:nvPr/>
        </p:nvSpPr>
        <p:spPr bwMode="auto">
          <a:xfrm>
            <a:off x="642910" y="1928802"/>
            <a:ext cx="571504" cy="42862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1237466625_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2143116"/>
            <a:ext cx="642942" cy="5045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4414" y="64291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71435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0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Рисунок 7" descr="1237466625_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214422"/>
            <a:ext cx="642942" cy="50458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357554" y="1000108"/>
            <a:ext cx="2500330" cy="3786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Letter"/>
          <p:cNvSpPr>
            <a:spLocks noEditPoints="1" noChangeArrowheads="1"/>
          </p:cNvSpPr>
          <p:nvPr/>
        </p:nvSpPr>
        <p:spPr bwMode="auto">
          <a:xfrm>
            <a:off x="795310" y="2081202"/>
            <a:ext cx="571504" cy="42862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1237466625_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194" y="2295516"/>
            <a:ext cx="642942" cy="50458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366814" y="79531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81194" y="86675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0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4" name="Рисунок 13" descr="1237466625_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48" y="1366822"/>
            <a:ext cx="642942" cy="504587"/>
          </a:xfrm>
          <a:prstGeom prst="rect">
            <a:avLst/>
          </a:prstGeom>
        </p:spPr>
      </p:pic>
    </p:spTree>
  </p:cSld>
  <p:clrMapOvr>
    <a:masterClrMapping/>
  </p:clrMapOvr>
  <p:transition advTm="151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88889E-6 1.72988E-6 C -0.00087 0.06522 0.00503 0.15333 -0.00695 0.21947 C -0.00695 0.2197 -0.00886 0.25185 -0.0099 0.25509 C -0.01042 0.25694 -0.01129 0.24769 -0.01129 0.24954 C -0.01129 0.25671 -0.00764 0.26341 -0.00417 0.26827 C -0.00209 0.27844 -0.00157 0.28908 0.00277 0.29787 C 0.0052 0.31036 0.06805 0.3055 0.06614 0.31822 C 0.06389 0.33372 0.08246 0.38344 0.0802 0.39893 C 0.08073 0.41397 0.03507 0.56059 0.03802 0.57516 C 0.03854 0.57817 0.0684 0.5414 0.06892 0.5414 C 0.07864 0.54602 0.06996 0.52683 0.08159 0.52821 C 0.09149 0.52937 0.06059 0.45883 0.07048 0.45953 C 0.07847 0.463 0.07361 0.45999 0.08316 0.47271 C 0.08454 0.47456 0.08732 0.47826 0.08732 0.47849 C 0.0901 0.48982 0.09444 0.52058 0.10277 0.52266 C 0.11562 0.53399 0.12569 0.58002 0.13802 0.58834 C 0.14444 0.59274 0.14305 0.58025 0.15069 0.58279 C 0.16007 0.59089 0.15937 0.59297 0.17031 0.59782 C 0.17829 0.59528 0.19184 0.58557 0.2 0.58279 C 0.22569 0.58418 0.21284 0.59227 0.22812 0.60708 C 0.23142 0.61355 0.26579 0.63413 0.26892 0.64084 C 0.27118 0.64547 0.27795 0.62511 0.2802 0.62951 C 0.28107 0.63136 0.26892 0.58626 0.26892 0.58649 C 0.27691 0.58117 0.27899 0.5851 0.28732 0.58094 C 0.28923 0.58002 0.30225 0.61332 0.30416 0.61263 C 0.30694 0.61147 0.31128 0.59366 0.31128 0.59389 C 0.31875 0.59482 0.3151 0.57794 0.32239 0.58094 C 0.33159 0.58464 0.32135 0.571 0.33246 0.57585 C 0.34201 0.56313 0.33889 0.62511 0.35069 0.61471 C 0.35781 0.60823 0.3684 0.61818 0.37604 0.61263 C 0.38402 0.60661 0.39253 0.61471 0.40139 0.61078 C 0.40225 0.61008 0.4052 0.60684 0.4052 0.60708 C 0.41736 0.59551 0.41076 0.56614 0.41823 0.57516 C 0.42152 0.5703 0.45329 0.61494 0.45625 0.60893 C 0.45677 0.60615 0.51145 0.55735 0.51267 0.55458 C 0.52204 0.53191 0.57257 0.54232 0.57309 0.52821 C 0.57951 0.51226 0.55416 0.48034 0.55069 0.45883 C 0.55989 0.44611 0.53889 0.40448 0.55208 0.39893 C 0.55347 0.39778 0.51909 0.30712 0.51909 0.30504 C 0.52135 0.2914 0.56579 0.27544 0.56753 0.26179 C 0.56753 0.25023 0.6592 0.21346 0.66041 0.20189 C 0.6592 0.16929 0.68229 0.15448 0.67309 0.12303 C 0.67378 0.08025 0.66024 0.10777 0.66475 0.06498 C 0.6651 0.0518 0.62708 0.04741 0.64079 0.03492 C 0.61163 0.03261 0.64427 0.01549 0.61961 0.01411 C 0.60208 0.01041 0.55503 0.01202 0.53507 0.01226 C 0.53628 0.00809 0.49774 0.0148 0.49774 0.01503 C 0.4993 0.003 0.4993 0.00879 0.4993 -0.00208 " pathEditMode="relative" rAng="0" ptsTypes="fffffffffffffffffffffffffffffffffffaffffffffafff">
                                      <p:cBhvr>
                                        <p:cTn id="13" dur="2000" spd="-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32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3 C 0.00903 0.00254 0.01476 0.00393 0.02257 0.00879 C 0.02761 0.01203 0.03264 0.01619 0.03802 0.01781 C 0.05018 0.0222 0.0625 0.02637 0.07466 0.03168 C 0.08108 0.03423 0.08577 0.03909 0.09167 0.04302 C 0.09844 0.04741 0.10538 0.0481 0.11268 0.05019 C 0.11736 0.05389 0.12066 0.05921 0.12535 0.06314 C 0.12917 0.07424 0.13212 0.08696 0.13802 0.09575 C 0.14115 0.1117 0.13785 0.12882 0.13108 0.142 C 0.12691 0.15911 0.12934 0.17761 0.12674 0.19496 C 0.12535 0.1945 0.12309 0.19033 0.12257 0.19218 C 0.12066 0.19843 0.12188 0.20537 0.12118 0.21207 C 0.11945 0.22664 0.11632 0.24006 0.11268 0.25347 C 0.11216 0.2581 0.11216 0.26226 0.11129 0.26596 C 0.10938 0.27475 0.10538 0.27475 0.11268 0.27174 C 0.1165 0.27243 0.1224 0.26873 0.12396 0.27359 C 0.12743 0.28238 0.12222 0.3247 0.12101 0.33696 C 0.12049 0.35291 0.11858 0.38529 0.10278 0.39755 C 0.10157 0.39847 0.1 0.39847 0.09861 0.39917 C 0.09705 0.40032 0.09584 0.40194 0.09445 0.4031 C 0.09167 0.40194 0.08872 0.40032 0.08594 0.39917 C 0.08438 0.39847 0.08334 0.40217 0.08177 0.4031 C 0.07813 0.40518 0.08611 0.45282 0.08438 0.45328 C 0.08247 0.45375 0.21563 0.46554 0.21372 0.46624 C 0.21129 0.46785 0.3415 0.50023 0.33924 0.50185 C 0.33663 0.50439 0.52049 0.40079 0.51806 0.40426 C 0.51511 0.40773 0.61528 0.5148 0.60365 0.40773 C 0.60295 0.41027 0.57587 0.04047 0.69288 -0.17345 " pathEditMode="relative" rAng="0" ptsTypes="ffffffffffffffffffffffffffff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" y="17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11111E-6 4.69935E-6 C 0.00712 0.02266 0.0033 0.00855 0.0099 0.04324 C 0.0125 0.05689 0.01858 0.06591 0.02257 0.07886 C 0.02761 0.09481 0.03073 0.11147 0.03524 0.12765 C 0.03403 0.15818 0.03681 0.19195 0.02813 0.22155 C 0.02726 0.22872 0.02708 0.23612 0.02535 0.24398 C 0.02309 0.25231 0.01979 0.26295 0.01823 0.27197 C 0.01702 0.27867 0.01545 0.2944 0.01545 0.29463 C 0.01597 0.30272 -0.01423 0.30897 -0.01337 0.31706 C -0.01285 0.32099 -0.00781 0.40703 -0.00781 0.40726 C -0.00729 0.41119 -0.00156 0.49768 0.0007 0.50254 C 0.00868 0.52012 0.01476 0.58903 0.02882 0.59273 C 0.04097 0.59204 0.08004 0.62234 0.09219 0.62095 C 0.09549 0.62049 0.16372 0.62997 0.16684 0.62858 C 0.17413 0.62465 0.19566 0.63968 0.20347 0.63806 C 0.2059 0.63691 0.21511 0.57308 0.21754 0.57238 C 0.22118 0.57123 0.25191 0.57932 0.25556 0.57793 C 0.25677 0.57747 0.35017 0.66327 0.35139 0.66234 C 0.35729 0.65726 0.41771 0.66234 0.42465 0.66049 C 0.43299 0.6524 0.46077 0.61679 0.47118 0.6154 C 0.48715 0.61794 0.50868 0.60915 0.52465 0.6117 C 0.52656 0.61309 0.49792 0.55272 0.49792 0.5555 C 0.49792 0.55943 0.49202 0.52243 0.49497 0.52358 C 0.50538 0.52798 0.46597 0.49468 0.47674 0.49537 C 0.48646 0.50023 0.46597 0.44889 0.47257 0.45975 C 0.47431 0.47132 0.44323 0.40009 0.44549 0.41096 C 0.45521 0.40726 0.43958 0.36979 0.44549 0.36401 C 0.45417 0.35661 0.44271 0.33996 0.45139 0.3321 C 0.45278 0.33094 0.44827 0.2944 0.45139 0.29278 C 0.4566 0.28954 0.46649 0.34828 0.47257 0.34528 C 0.47899 0.34597 0.44896 0.36609 0.45521 0.36771 C 0.45903 0.36864 0.45087 0.38043 0.45278 0.38459 C 0.45695 0.39338 0.43837 0.38459 0.4441 0.39222 C 0.45903 0.38413 0.42986 0.38829 0.44063 0.37534 C 0.45243 0.36123 0.46528 0.34759 0.47743 0.33395 C 0.48281 0.32793 0.5007 0.32354 0.50816 0.32099 C 0.51945 0.32308 0.52049 0.32377 0.52813 0.33395 C 0.53663 0.31706 0.52952 0.33302 0.53229 0.28862 C 0.53264 0.28376 0.46615 0.13644 0.46684 0.13136 C 0.46511 0.11494 0.58785 -0.00556 0.63021 0.04509 " pathEditMode="relative" rAng="0" ptsTypes="ffffffffffffffffffffffffffffffffffffffff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" y="32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42368E-6 C -0.0066 0.0155 -0.01042 0.0303 -0.01545 0.04695 C -0.02309 0.07262 -0.03073 0.08997 -0.03663 0.11818 C -0.0375 0.12257 -0.03872 0.12697 -0.03941 0.13136 C -0.04045 0.13761 -0.04219 0.15009 -0.04219 0.15033 C -0.04132 0.19242 -0.04271 0.23312 -0.03525 0.27405 C -0.0342 0.2877 -0.03386 0.30158 -0.03247 0.31522 C -0.03177 0.32262 -0.02848 0.32886 -0.02674 0.3358 C -0.02448 0.35777 -0.01858 0.38367 -0.01129 0.40356 C -0.01077 0.40657 -0.01094 0.41004 -0.0099 0.41281 C -0.00903 0.41513 0.46701 0.42923 0.46805 0.43155 C 0.46892 0.43317 0.4717 0.36217 0.47222 0.36402 C 0.47083 0.37142 0.60052 -0.12373 0.55121 -0.06568 " pathEditMode="relative" rAng="0" ptsTypes="fffffffffffff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" y="1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02683E-6 C -0.00659 0.0155 -0.01041 0.0303 -0.01545 0.04695 C -0.02309 0.07262 -0.03072 0.08996 -0.03663 0.11795 C -0.0375 0.12257 -0.03871 0.12697 -0.03941 0.13136 C -0.04045 0.13761 -0.04218 0.15009 -0.04218 0.15032 C -0.04131 0.19218 0.09757 0.1938 0.10504 0.23474 C 0.10608 0.24838 0.12205 0.3506 0.12344 0.36425 C 0.12414 0.37165 0.12587 0.40796 0.12761 0.41489 C 0.12987 0.43663 0.09358 0.43409 0.10087 0.45421 C 0.10139 0.45699 0.1224 0.53192 0.12344 0.53492 C 0.12431 0.537 0.37587 0.56452 0.37691 0.56684 C 0.37761 0.56846 0.63421 0.55204 0.63473 0.55366 C 0.63334 0.56106 0.60053 -0.12373 0.55105 -0.06568 " pathEditMode="relative" rAng="0" ptsTypes="fffffffffffff">
                                      <p:cBhvr>
                                        <p:cTn id="21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88889E-6 1.72988E-6 C -0.00087 0.06522 0.00503 0.15333 -0.00695 0.21947 C -0.00695 0.2197 -0.00886 0.25185 -0.0099 0.25509 C -0.01042 0.25694 -0.01129 0.24769 -0.01129 0.24954 C -0.01129 0.25671 -0.00764 0.26341 -0.00417 0.26827 C -0.00209 0.27844 -0.00157 0.28908 0.00277 0.29787 C 0.0052 0.31036 0.06805 0.3055 0.06614 0.31822 C 0.06389 0.33372 0.08246 0.38344 0.0802 0.39893 C 0.08073 0.41397 0.03507 0.56059 0.03802 0.57516 C 0.03854 0.57817 0.0684 0.5414 0.06892 0.5414 C 0.07864 0.54602 0.06996 0.52683 0.08159 0.52821 C 0.09149 0.52937 0.06059 0.45883 0.07048 0.45953 C 0.07847 0.463 0.07361 0.45999 0.08316 0.47271 C 0.08454 0.47456 0.08732 0.47826 0.08732 0.47849 C 0.0901 0.48982 0.09444 0.52058 0.10277 0.52266 C 0.11562 0.53399 0.12569 0.58002 0.13802 0.58834 C 0.14444 0.59274 0.14305 0.58025 0.15069 0.58279 C 0.16007 0.59089 0.15937 0.59297 0.17031 0.59782 C 0.17829 0.59528 0.19184 0.58557 0.2 0.58279 C 0.22569 0.58418 0.21284 0.59227 0.22812 0.60708 C 0.23142 0.61355 0.26579 0.63413 0.26892 0.64084 C 0.27118 0.64547 0.27795 0.62511 0.2802 0.62951 C 0.28107 0.63136 0.26892 0.58626 0.26892 0.58649 C 0.27691 0.58117 0.27899 0.5851 0.28732 0.58094 C 0.28923 0.58002 0.30225 0.61332 0.30416 0.61263 C 0.30694 0.61147 0.31128 0.59366 0.31128 0.59389 C 0.31875 0.59482 0.3151 0.57794 0.32239 0.58094 C 0.33159 0.58464 0.32135 0.571 0.33246 0.57585 C 0.34201 0.56313 0.33889 0.62511 0.35069 0.61471 C 0.35781 0.60823 0.3684 0.61818 0.37604 0.61263 C 0.38402 0.60661 0.39253 0.61471 0.40139 0.61078 C 0.40225 0.61008 0.4052 0.60684 0.4052 0.60708 C 0.41736 0.59551 0.41076 0.56614 0.41823 0.57516 C 0.42152 0.5703 0.45329 0.61494 0.45625 0.60893 C 0.45677 0.60615 0.51145 0.55735 0.51267 0.55458 C 0.52204 0.53191 0.57257 0.54232 0.57309 0.52821 C 0.57951 0.51226 0.55416 0.48034 0.55069 0.45883 C 0.55989 0.44611 0.53889 0.40448 0.55208 0.39893 C 0.55347 0.39778 0.51909 0.30712 0.51909 0.30504 C 0.52135 0.2914 0.56579 0.27544 0.56753 0.26179 C 0.56753 0.25023 0.6592 0.21346 0.66041 0.20189 C 0.6592 0.16929 0.68229 0.15448 0.67309 0.12303 C 0.67378 0.08025 0.66024 0.10777 0.66475 0.06498 C 0.6651 0.0518 0.62708 0.04741 0.64079 0.03492 C 0.61163 0.03261 0.64427 0.01549 0.61961 0.01411 C 0.60208 0.01041 0.55503 0.01202 0.53507 0.01226 C 0.53628 0.00809 0.49774 0.0148 0.49774 0.01503 C 0.4993 0.003 0.4993 0.00879 0.4993 -0.00208 " pathEditMode="relative" rAng="0" ptsTypes="fffffffffffffffffffffffffffffffffffaffffffffafff">
                                      <p:cBhvr>
                                        <p:cTn id="24" dur="2000" spd="-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32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3 C 0.00903 0.00254 0.01476 0.00393 0.02257 0.00879 C 0.02761 0.01203 0.03264 0.01619 0.03802 0.01781 C 0.05018 0.0222 0.0625 0.02637 0.07466 0.03168 C 0.08108 0.03423 0.08577 0.03909 0.09167 0.04302 C 0.09844 0.04741 0.10538 0.0481 0.11268 0.05019 C 0.11736 0.05389 0.12066 0.05921 0.12535 0.06314 C 0.12917 0.07424 0.13212 0.08696 0.13802 0.09575 C 0.14115 0.1117 0.13785 0.12882 0.13108 0.142 C 0.12691 0.15911 0.12934 0.17761 0.12674 0.19496 C 0.12535 0.1945 0.12309 0.19033 0.12257 0.19218 C 0.12066 0.19843 0.12188 0.20537 0.12118 0.21207 C 0.11945 0.22664 0.11632 0.24006 0.11268 0.25347 C 0.11216 0.2581 0.11216 0.26226 0.11129 0.26596 C 0.10938 0.27475 0.10538 0.27475 0.11268 0.27174 C 0.1165 0.27243 0.1224 0.26873 0.12396 0.27359 C 0.12743 0.28238 0.12222 0.3247 0.12101 0.33696 C 0.12049 0.35291 0.11858 0.38529 0.10278 0.39755 C 0.10157 0.39847 0.1 0.39847 0.09861 0.39917 C 0.09705 0.40032 0.09584 0.40194 0.09445 0.4031 C 0.09167 0.40194 0.08872 0.40032 0.08594 0.39917 C 0.08438 0.39847 0.08334 0.40217 0.08177 0.4031 C 0.07813 0.40518 0.08611 0.45282 0.08438 0.45328 C 0.08247 0.45375 0.21563 0.46554 0.21372 0.46624 C 0.21129 0.46785 0.3415 0.50023 0.33924 0.50185 C 0.33663 0.50439 0.52049 0.40079 0.51806 0.40426 C 0.51511 0.40773 0.61528 0.5148 0.60365 0.40773 C 0.60295 0.41027 0.57587 0.04047 0.69288 -0.17345 " pathEditMode="relative" rAng="0" ptsTypes="ffffffffffffffffffffffffffff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" y="17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11111E-6 4.69935E-6 C 0.00712 0.02266 0.0033 0.00855 0.0099 0.04324 C 0.0125 0.05689 0.01858 0.06591 0.02257 0.07886 C 0.02761 0.09481 0.03073 0.11147 0.03524 0.12765 C 0.03403 0.15818 0.03681 0.19195 0.02813 0.22155 C 0.02726 0.22872 0.02708 0.23612 0.02535 0.24398 C 0.02309 0.25231 0.01979 0.26295 0.01823 0.27197 C 0.01702 0.27867 0.01545 0.2944 0.01545 0.29463 C 0.01597 0.30272 -0.01423 0.30897 -0.01337 0.31706 C -0.01285 0.32099 -0.00781 0.40703 -0.00781 0.40726 C -0.00729 0.41119 -0.00156 0.49768 0.0007 0.50254 C 0.00868 0.52012 0.01476 0.58903 0.02882 0.59273 C 0.04097 0.59204 0.08004 0.62234 0.09219 0.62095 C 0.09549 0.62049 0.16372 0.62997 0.16684 0.62858 C 0.17413 0.62465 0.19566 0.63968 0.20347 0.63806 C 0.2059 0.63691 0.21511 0.57308 0.21754 0.57238 C 0.22118 0.57123 0.25191 0.57932 0.25556 0.57793 C 0.25677 0.57747 0.35017 0.66327 0.35139 0.66234 C 0.35729 0.65726 0.41771 0.66234 0.42465 0.66049 C 0.43299 0.6524 0.46077 0.61679 0.47118 0.6154 C 0.48715 0.61794 0.50868 0.60915 0.52465 0.6117 C 0.52656 0.61309 0.49792 0.55272 0.49792 0.5555 C 0.49792 0.55943 0.49202 0.52243 0.49497 0.52358 C 0.50538 0.52798 0.46597 0.49468 0.47674 0.49537 C 0.48646 0.50023 0.46597 0.44889 0.47257 0.45975 C 0.47431 0.47132 0.44323 0.40009 0.44549 0.41096 C 0.45521 0.40726 0.43958 0.36979 0.44549 0.36401 C 0.45417 0.35661 0.44271 0.33996 0.45139 0.3321 C 0.45278 0.33094 0.44827 0.2944 0.45139 0.29278 C 0.4566 0.28954 0.46649 0.34828 0.47257 0.34528 C 0.47899 0.34597 0.44896 0.36609 0.45521 0.36771 C 0.45903 0.36864 0.45087 0.38043 0.45278 0.38459 C 0.45695 0.39338 0.43837 0.38459 0.4441 0.39222 C 0.45903 0.38413 0.42986 0.38829 0.44063 0.37534 C 0.45243 0.36123 0.46528 0.34759 0.47743 0.33395 C 0.48281 0.32793 0.5007 0.32354 0.50816 0.32099 C 0.51945 0.32308 0.52049 0.32377 0.52813 0.33395 C 0.53663 0.31706 0.52952 0.33302 0.53229 0.28862 C 0.53264 0.28376 0.46615 0.13644 0.46684 0.13136 C 0.46511 0.11494 0.58785 -0.00556 0.63021 0.04509 " pathEditMode="relative" rAng="0" ptsTypes="ffffffffffffffffffffffffffffffffffffffff">
                                      <p:cBhvr>
                                        <p:cTn id="2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" y="32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42368E-6 C -0.0066 0.0155 -0.01042 0.0303 -0.01545 0.04695 C -0.02309 0.07262 -0.03073 0.08997 -0.03663 0.11818 C -0.0375 0.12257 -0.03872 0.12697 -0.03941 0.13136 C -0.04045 0.13761 -0.04219 0.15009 -0.04219 0.15033 C -0.04132 0.19242 -0.04271 0.23312 -0.03525 0.27405 C -0.0342 0.2877 -0.03386 0.30158 -0.03247 0.31522 C -0.03177 0.32262 -0.02848 0.32886 -0.02674 0.3358 C -0.02448 0.35777 -0.01858 0.38367 -0.01129 0.40356 C -0.01077 0.40657 -0.01094 0.41004 -0.0099 0.41281 C -0.00903 0.41513 0.46701 0.42923 0.46805 0.43155 C 0.46892 0.43317 0.4717 0.36217 0.47222 0.36402 C 0.47083 0.37142 0.60052 -0.12373 0.55121 -0.06568 " pathEditMode="relative" rAng="0" ptsTypes="fffffffffffff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" y="15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02683E-6 C -0.00659 0.0155 -0.01041 0.0303 -0.01545 0.04695 C -0.02309 0.07262 -0.03072 0.08996 -0.03663 0.11795 C -0.0375 0.12257 -0.03871 0.12697 -0.03941 0.13136 C -0.04045 0.13761 -0.04218 0.15009 -0.04218 0.15032 C -0.04131 0.19218 0.09757 0.1938 0.10504 0.23474 C 0.10608 0.24838 0.12205 0.3506 0.12344 0.36425 C 0.12414 0.37165 0.12587 0.40796 0.12761 0.41489 C 0.12987 0.43663 0.09358 0.43409 0.10087 0.45421 C 0.10139 0.45699 0.1224 0.53192 0.12344 0.53492 C 0.12431 0.537 0.37587 0.56452 0.37691 0.56684 C 0.37761 0.56846 0.63421 0.55204 0.63473 0.55366 C 0.63334 0.56106 0.60053 -0.12373 0.55105 -0.06568 " pathEditMode="relative" rAng="0" ptsTypes="fffffffffffff">
                                      <p:cBhvr>
                                        <p:cTn id="32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1" build="allAtOnce"/>
      <p:bldP spid="7" grpId="1" build="allAtOnce"/>
      <p:bldP spid="9" grpId="0" animBg="1"/>
      <p:bldP spid="10" grpId="0" animBg="1"/>
      <p:bldP spid="12" grpId="0" build="allAtOnce"/>
      <p:bldP spid="13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8.8|8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503</Words>
  <Application>Microsoft Office PowerPoint</Application>
  <PresentationFormat>Экран (4:3)</PresentationFormat>
  <Paragraphs>186</Paragraphs>
  <Slides>70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47</cp:revision>
  <dcterms:created xsi:type="dcterms:W3CDTF">2010-01-03T09:02:08Z</dcterms:created>
  <dcterms:modified xsi:type="dcterms:W3CDTF">2010-01-04T17:12:34Z</dcterms:modified>
</cp:coreProperties>
</file>